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5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6.xml" ContentType="application/vnd.openxmlformats-officedocument.theme+xml"/>
  <Override PartName="/ppt/slideLayouts/slideLayout14.xml" ContentType="application/vnd.openxmlformats-officedocument.presentationml.slideLayout+xml"/>
  <Override PartName="/ppt/theme/theme7.xml" ContentType="application/vnd.openxmlformats-officedocument.theme+xml"/>
  <Override PartName="/ppt/slideLayouts/slideLayout15.xml" ContentType="application/vnd.openxmlformats-officedocument.presentationml.slideLayout+xml"/>
  <Override PartName="/ppt/theme/theme8.xml" ContentType="application/vnd.openxmlformats-officedocument.theme+xml"/>
  <Override PartName="/ppt/slideLayouts/slideLayout16.xml" ContentType="application/vnd.openxmlformats-officedocument.presentationml.slideLayout+xml"/>
  <Override PartName="/ppt/theme/theme9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10.xml" ContentType="application/vnd.openxmlformats-officedocument.theme+xml"/>
  <Override PartName="/ppt/slideLayouts/slideLayout20.xml" ContentType="application/vnd.openxmlformats-officedocument.presentationml.slideLayout+xml"/>
  <Override PartName="/ppt/theme/theme11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12.xml" ContentType="application/vnd.openxmlformats-officedocument.theme+xml"/>
  <Override PartName="/ppt/slideLayouts/slideLayout23.xml" ContentType="application/vnd.openxmlformats-officedocument.presentationml.slideLayout+xml"/>
  <Override PartName="/ppt/theme/theme13.xml" ContentType="application/vnd.openxmlformats-officedocument.theme+xml"/>
  <Override PartName="/ppt/slideLayouts/slideLayout24.xml" ContentType="application/vnd.openxmlformats-officedocument.presentationml.slideLayout+xml"/>
  <Override PartName="/ppt/theme/theme14.xml" ContentType="application/vnd.openxmlformats-officedocument.theme+xml"/>
  <Override PartName="/ppt/slideLayouts/slideLayout25.xml" ContentType="application/vnd.openxmlformats-officedocument.presentationml.slideLayout+xml"/>
  <Override PartName="/ppt/theme/theme15.xml" ContentType="application/vnd.openxmlformats-officedocument.theme+xml"/>
  <Override PartName="/ppt/slideLayouts/slideLayout26.xml" ContentType="application/vnd.openxmlformats-officedocument.presentationml.slideLayout+xml"/>
  <Override PartName="/ppt/theme/theme16.xml" ContentType="application/vnd.openxmlformats-officedocument.theme+xml"/>
  <Override PartName="/ppt/slideLayouts/slideLayout27.xml" ContentType="application/vnd.openxmlformats-officedocument.presentationml.slideLayout+xml"/>
  <Override PartName="/ppt/theme/theme17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18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19.xml" ContentType="application/vnd.openxmlformats-officedocument.theme+xml"/>
  <Override PartName="/ppt/slideLayouts/slideLayout32.xml" ContentType="application/vnd.openxmlformats-officedocument.presentationml.slideLayout+xml"/>
  <Override PartName="/ppt/theme/theme20.xml" ContentType="application/vnd.openxmlformats-officedocument.theme+xml"/>
  <Override PartName="/ppt/slideLayouts/slideLayout33.xml" ContentType="application/vnd.openxmlformats-officedocument.presentationml.slideLayout+xml"/>
  <Override PartName="/ppt/theme/theme21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2.xml" ContentType="application/vnd.openxmlformats-officedocument.theme+xml"/>
  <Override PartName="/ppt/slideLayouts/slideLayout37.xml" ContentType="application/vnd.openxmlformats-officedocument.presentationml.slideLayout+xml"/>
  <Override PartName="/ppt/theme/theme23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4.xml" ContentType="application/vnd.openxmlformats-officedocument.theme+xml"/>
  <Override PartName="/ppt/theme/theme2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5"/>
    <p:sldMasterId id="2147483845" r:id="rId6"/>
    <p:sldMasterId id="2147483848" r:id="rId7"/>
    <p:sldMasterId id="2147483801" r:id="rId8"/>
    <p:sldMasterId id="2147483766" r:id="rId9"/>
    <p:sldMasterId id="2147483782" r:id="rId10"/>
    <p:sldMasterId id="2147483759" r:id="rId11"/>
    <p:sldMasterId id="2147483785" r:id="rId12"/>
    <p:sldMasterId id="2147483787" r:id="rId13"/>
    <p:sldMasterId id="2147483741" r:id="rId14"/>
    <p:sldMasterId id="2147483812" r:id="rId15"/>
    <p:sldMasterId id="2147483733" r:id="rId16"/>
    <p:sldMasterId id="2147483725" r:id="rId17"/>
    <p:sldMasterId id="2147483797" r:id="rId18"/>
    <p:sldMasterId id="2147483799" r:id="rId19"/>
    <p:sldMasterId id="2147483690" r:id="rId20"/>
    <p:sldMasterId id="2147483779" r:id="rId21"/>
    <p:sldMasterId id="2147483703" r:id="rId22"/>
    <p:sldMasterId id="2147483770" r:id="rId23"/>
    <p:sldMasterId id="2147483809" r:id="rId24"/>
    <p:sldMasterId id="2147483750" r:id="rId25"/>
    <p:sldMasterId id="2147483823" r:id="rId26"/>
    <p:sldMasterId id="2147483827" r:id="rId27"/>
    <p:sldMasterId id="2147483836" r:id="rId28"/>
  </p:sldMasterIdLst>
  <p:notesMasterIdLst>
    <p:notesMasterId r:id="rId48"/>
  </p:notesMasterIdLst>
  <p:sldIdLst>
    <p:sldId id="2076137415" r:id="rId29"/>
    <p:sldId id="2076137435" r:id="rId30"/>
    <p:sldId id="2076137436" r:id="rId31"/>
    <p:sldId id="2076137437" r:id="rId32"/>
    <p:sldId id="2076137438" r:id="rId33"/>
    <p:sldId id="2076137439" r:id="rId34"/>
    <p:sldId id="2076137440" r:id="rId35"/>
    <p:sldId id="2076137434" r:id="rId36"/>
    <p:sldId id="2076137420" r:id="rId37"/>
    <p:sldId id="2076137427" r:id="rId38"/>
    <p:sldId id="2076137425" r:id="rId39"/>
    <p:sldId id="2076137431" r:id="rId40"/>
    <p:sldId id="2076137422" r:id="rId41"/>
    <p:sldId id="2076137428" r:id="rId42"/>
    <p:sldId id="2076137429" r:id="rId43"/>
    <p:sldId id="2076137430" r:id="rId44"/>
    <p:sldId id="2076137432" r:id="rId45"/>
    <p:sldId id="2076137433" r:id="rId46"/>
    <p:sldId id="2076137441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4E9CB95-8B83-A043-80DB-1B3D9ECD718B}">
          <p14:sldIdLst>
            <p14:sldId id="2076137415"/>
            <p14:sldId id="2076137435"/>
            <p14:sldId id="2076137436"/>
            <p14:sldId id="2076137437"/>
            <p14:sldId id="2076137438"/>
            <p14:sldId id="2076137439"/>
            <p14:sldId id="2076137440"/>
          </p14:sldIdLst>
        </p14:section>
        <p14:section name="Appendix A: Getting Started" id="{699F4C22-989F-2540-A549-BA2D6C2F5CF5}">
          <p14:sldIdLst>
            <p14:sldId id="2076137434"/>
            <p14:sldId id="2076137420"/>
            <p14:sldId id="2076137427"/>
            <p14:sldId id="2076137425"/>
            <p14:sldId id="2076137431"/>
            <p14:sldId id="2076137422"/>
            <p14:sldId id="2076137428"/>
            <p14:sldId id="2076137429"/>
            <p14:sldId id="2076137430"/>
            <p14:sldId id="2076137432"/>
            <p14:sldId id="2076137433"/>
            <p14:sldId id="207613744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4EF9B13-84E8-8C7C-15A7-42CD7C0FD3C7}" name="Fran Kelly" initials="FK" userId="S::fran.kelly@aspirent.com::21cacc0d-98cb-4523-9b96-2ba51a0f83a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  <a:srgbClr val="F0913B"/>
    <a:srgbClr val="828282"/>
    <a:srgbClr val="616161"/>
    <a:srgbClr val="216473"/>
    <a:srgbClr val="4E728D"/>
    <a:srgbClr val="216474"/>
    <a:srgbClr val="4F738E"/>
    <a:srgbClr val="F1913C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A94EB2-2C22-DC46-8358-7E63A6CCBCC9}" v="2" dt="2022-11-22T22:15:58.864"/>
    <p1510:client id="{383ED1EB-8D30-4E0A-C261-48C8A6525E56}" v="27" dt="2022-11-22T22:13:40.2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77"/>
    <p:restoredTop sz="60112"/>
  </p:normalViewPr>
  <p:slideViewPr>
    <p:cSldViewPr snapToGrid="0">
      <p:cViewPr varScale="1">
        <p:scale>
          <a:sx n="91" d="100"/>
          <a:sy n="91" d="100"/>
        </p:scale>
        <p:origin x="33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9.xml"/><Relationship Id="rId18" Type="http://schemas.openxmlformats.org/officeDocument/2006/relationships/slideMaster" Target="slideMasters/slideMaster14.xml"/><Relationship Id="rId26" Type="http://schemas.openxmlformats.org/officeDocument/2006/relationships/slideMaster" Target="slideMasters/slideMaster22.xml"/><Relationship Id="rId39" Type="http://schemas.openxmlformats.org/officeDocument/2006/relationships/slide" Target="slides/slide11.xml"/><Relationship Id="rId21" Type="http://schemas.openxmlformats.org/officeDocument/2006/relationships/slideMaster" Target="slideMasters/slideMaster17.xml"/><Relationship Id="rId34" Type="http://schemas.openxmlformats.org/officeDocument/2006/relationships/slide" Target="slides/slide6.xml"/><Relationship Id="rId42" Type="http://schemas.openxmlformats.org/officeDocument/2006/relationships/slide" Target="slides/slide14.xml"/><Relationship Id="rId47" Type="http://schemas.openxmlformats.org/officeDocument/2006/relationships/slide" Target="slides/slide19.xml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3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12.xml"/><Relationship Id="rId29" Type="http://schemas.openxmlformats.org/officeDocument/2006/relationships/slide" Target="slides/slide1.xml"/><Relationship Id="rId11" Type="http://schemas.openxmlformats.org/officeDocument/2006/relationships/slideMaster" Target="slideMasters/slideMaster7.xml"/><Relationship Id="rId24" Type="http://schemas.openxmlformats.org/officeDocument/2006/relationships/slideMaster" Target="slideMasters/slideMaster20.xml"/><Relationship Id="rId32" Type="http://schemas.openxmlformats.org/officeDocument/2006/relationships/slide" Target="slides/slide4.xml"/><Relationship Id="rId37" Type="http://schemas.openxmlformats.org/officeDocument/2006/relationships/slide" Target="slides/slide9.xml"/><Relationship Id="rId40" Type="http://schemas.openxmlformats.org/officeDocument/2006/relationships/slide" Target="slides/slide12.xml"/><Relationship Id="rId45" Type="http://schemas.openxmlformats.org/officeDocument/2006/relationships/slide" Target="slides/slide17.xml"/><Relationship Id="rId53" Type="http://schemas.microsoft.com/office/2015/10/relationships/revisionInfo" Target="revisionInfo.xml"/><Relationship Id="rId5" Type="http://schemas.openxmlformats.org/officeDocument/2006/relationships/slideMaster" Target="slideMasters/slideMaster1.xml"/><Relationship Id="rId10" Type="http://schemas.openxmlformats.org/officeDocument/2006/relationships/slideMaster" Target="slideMasters/slideMaster6.xml"/><Relationship Id="rId19" Type="http://schemas.openxmlformats.org/officeDocument/2006/relationships/slideMaster" Target="slideMasters/slideMaster15.xml"/><Relationship Id="rId31" Type="http://schemas.openxmlformats.org/officeDocument/2006/relationships/slide" Target="slides/slide3.xml"/><Relationship Id="rId44" Type="http://schemas.openxmlformats.org/officeDocument/2006/relationships/slide" Target="slides/slide16.xml"/><Relationship Id="rId52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5.xml"/><Relationship Id="rId14" Type="http://schemas.openxmlformats.org/officeDocument/2006/relationships/slideMaster" Target="slideMasters/slideMaster10.xml"/><Relationship Id="rId22" Type="http://schemas.openxmlformats.org/officeDocument/2006/relationships/slideMaster" Target="slideMasters/slideMaster18.xml"/><Relationship Id="rId27" Type="http://schemas.openxmlformats.org/officeDocument/2006/relationships/slideMaster" Target="slideMasters/slideMaster23.xml"/><Relationship Id="rId30" Type="http://schemas.openxmlformats.org/officeDocument/2006/relationships/slide" Target="slides/slide2.xml"/><Relationship Id="rId35" Type="http://schemas.openxmlformats.org/officeDocument/2006/relationships/slide" Target="slides/slide7.xml"/><Relationship Id="rId43" Type="http://schemas.openxmlformats.org/officeDocument/2006/relationships/slide" Target="slides/slide15.xml"/><Relationship Id="rId48" Type="http://schemas.openxmlformats.org/officeDocument/2006/relationships/notesMaster" Target="notesMasters/notesMaster1.xml"/><Relationship Id="rId8" Type="http://schemas.openxmlformats.org/officeDocument/2006/relationships/slideMaster" Target="slideMasters/slideMaster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8.xml"/><Relationship Id="rId17" Type="http://schemas.openxmlformats.org/officeDocument/2006/relationships/slideMaster" Target="slideMasters/slideMaster13.xml"/><Relationship Id="rId25" Type="http://schemas.openxmlformats.org/officeDocument/2006/relationships/slideMaster" Target="slideMasters/slideMaster21.xml"/><Relationship Id="rId33" Type="http://schemas.openxmlformats.org/officeDocument/2006/relationships/slide" Target="slides/slide5.xml"/><Relationship Id="rId38" Type="http://schemas.openxmlformats.org/officeDocument/2006/relationships/slide" Target="slides/slide10.xml"/><Relationship Id="rId46" Type="http://schemas.openxmlformats.org/officeDocument/2006/relationships/slide" Target="slides/slide18.xml"/><Relationship Id="rId20" Type="http://schemas.openxmlformats.org/officeDocument/2006/relationships/slideMaster" Target="slideMasters/slideMaster16.xml"/><Relationship Id="rId41" Type="http://schemas.openxmlformats.org/officeDocument/2006/relationships/slide" Target="slides/slide13.xml"/><Relationship Id="rId54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5" Type="http://schemas.openxmlformats.org/officeDocument/2006/relationships/slideMaster" Target="slideMasters/slideMaster11.xml"/><Relationship Id="rId23" Type="http://schemas.openxmlformats.org/officeDocument/2006/relationships/slideMaster" Target="slideMasters/slideMaster19.xml"/><Relationship Id="rId28" Type="http://schemas.openxmlformats.org/officeDocument/2006/relationships/slideMaster" Target="slideMasters/slideMaster24.xml"/><Relationship Id="rId36" Type="http://schemas.openxmlformats.org/officeDocument/2006/relationships/slide" Target="slides/slide8.xml"/><Relationship Id="rId4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jpeg>
</file>

<file path=ppt/media/image16.svg>
</file>

<file path=ppt/media/image17.png>
</file>

<file path=ppt/media/image18.png>
</file>

<file path=ppt/media/image19.jpe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sv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9E458F-A2DF-B744-B2CF-811E58316784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FAAA92-FFDB-AC41-BF3A-6D14DEA3D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61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plan to move to a multi-module project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Parent pom –&gt; SLN file (solution file)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Reiterate – Java annotations are a big part of Spring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Seems more annotation-heavy than C#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Go through files and compare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Response Entity -&gt; </a:t>
            </a:r>
            <a:r>
              <a:rPr lang="en-US" dirty="0" err="1"/>
              <a:t>IActionResult</a:t>
            </a:r>
            <a:r>
              <a:rPr lang="en-US" dirty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Routing = the same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Validation -&gt; attribute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Request variable, path variables seem similar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Naming convention of the Interface/</a:t>
            </a:r>
            <a:r>
              <a:rPr lang="en-US" dirty="0" err="1"/>
              <a:t>ServiceImpl</a:t>
            </a: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Mocking – when we add the persistence layer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Lesson 2</a:t>
            </a:r>
          </a:p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Overview: Services &amp; DI</a:t>
            </a:r>
          </a:p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Library: (Mockito,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Moq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)</a:t>
            </a:r>
          </a:p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Code: (What to Register as What, (Singleton, Transient, Scoped))</a:t>
            </a:r>
          </a:p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Testing: Introduce Mocking</a:t>
            </a:r>
          </a:p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Pattern: Proxy</a:t>
            </a:r>
          </a:p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Config: TBD</a:t>
            </a:r>
          </a:p>
          <a:p>
            <a:pPr algn="l"/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CI/CD: restore/build/run tests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753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56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7920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86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7429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8054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1467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5761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17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032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602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Complete unit tests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Mock persistence layer in testing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Project structure: parent project with sub-projects (or modules)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568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13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twitter.com</a:t>
            </a:r>
            <a:r>
              <a:rPr lang="en-US" dirty="0"/>
              <a:t>/</a:t>
            </a:r>
            <a:r>
              <a:rPr lang="en-US" dirty="0" err="1"/>
              <a:t>unclebobmartin</a:t>
            </a:r>
            <a:r>
              <a:rPr lang="en-US"/>
              <a:t>/status/1517554583089958914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18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717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758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36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642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AA92-FFDB-AC41-BF3A-6D14DEA3D7C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89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0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22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2.xml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2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vy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6CA7EF-76A1-423A-A339-6FC0B436919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19993" y="646113"/>
            <a:ext cx="9517957" cy="522287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2800" b="1" spc="3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8C609F-C07E-43B9-843F-4CE8902D33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31921" y="2305408"/>
            <a:ext cx="7606029" cy="3815831"/>
          </a:xfrm>
          <a:prstGeom prst="rect">
            <a:avLst/>
          </a:prstGeom>
        </p:spPr>
        <p:txBody>
          <a:bodyPr/>
          <a:lstStyle>
            <a:lvl1pPr algn="r">
              <a:defRPr sz="1400"/>
            </a:lvl1pPr>
            <a:lvl2pPr algn="r">
              <a:defRPr sz="1400"/>
            </a:lvl2pPr>
            <a:lvl3pPr algn="r">
              <a:defRPr sz="1400"/>
            </a:lvl3pPr>
            <a:lvl4pPr algn="r">
              <a:defRPr sz="1400"/>
            </a:lvl4pPr>
            <a:lvl5pPr algn="r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AE3EACC-1481-4593-BB6D-0AACFF46E0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1B36A246-7920-3C4B-AA94-F0344171766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16526" y="1470204"/>
            <a:ext cx="6321424" cy="266700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800">
                <a:solidFill>
                  <a:srgbClr val="F1913C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9387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laceholder with headline and bod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E7170463-5ECF-FE47-AEB3-307B964F4A5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059589" y="-281298"/>
            <a:ext cx="7427843" cy="74272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F9F6750-8FF4-4E6F-BC8B-DC3ED387C4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00187" y="365125"/>
            <a:ext cx="6653613" cy="1325563"/>
          </a:xfrm>
          <a:prstGeom prst="rect">
            <a:avLst/>
          </a:prstGeom>
        </p:spPr>
        <p:txBody>
          <a:bodyPr/>
          <a:lstStyle>
            <a:lvl1pPr algn="r">
              <a:defRPr spc="6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CE575E-42F1-4589-9BE2-E30B9AF4819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699611" y="2674834"/>
            <a:ext cx="6653614" cy="3600554"/>
          </a:xfrm>
          <a:prstGeom prst="rect">
            <a:avLst/>
          </a:prstGeom>
        </p:spPr>
        <p:txBody>
          <a:bodyPr/>
          <a:lstStyle>
            <a:lvl1pPr algn="r">
              <a:defRPr sz="1400">
                <a:solidFill>
                  <a:schemeClr val="tx1"/>
                </a:solidFill>
              </a:defRPr>
            </a:lvl1pPr>
            <a:lvl2pPr algn="r">
              <a:defRPr sz="1400">
                <a:solidFill>
                  <a:schemeClr val="tx1"/>
                </a:solidFill>
              </a:defRPr>
            </a:lvl2pPr>
            <a:lvl3pPr algn="r">
              <a:defRPr sz="1400">
                <a:solidFill>
                  <a:schemeClr val="tx1"/>
                </a:solidFill>
              </a:defRPr>
            </a:lvl3pPr>
            <a:lvl4pPr algn="r">
              <a:defRPr sz="1400">
                <a:solidFill>
                  <a:schemeClr val="tx1"/>
                </a:solidFill>
              </a:defRPr>
            </a:lvl4pPr>
            <a:lvl5pPr algn="r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7BF7C-13D3-4FA5-8DED-6B2A26E189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74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circle for text heav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41E43-F89E-1443-9713-CDE5476F0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04E66-4006-5047-B3D2-8D800A83C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6384E61F-B6AD-7949-BEDC-6EE5FA7343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3059589" y="-281298"/>
            <a:ext cx="7427843" cy="74272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280DCB88-A844-44C7-A791-8A3E43324B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19993" y="646113"/>
            <a:ext cx="9517957" cy="522287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2800" b="1" spc="3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13F7166-3D05-40F5-80E8-3B5D6A75DE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931921" y="2278625"/>
            <a:ext cx="7606029" cy="3815831"/>
          </a:xfrm>
          <a:prstGeom prst="rect">
            <a:avLst/>
          </a:prstGeom>
        </p:spPr>
        <p:txBody>
          <a:bodyPr/>
          <a:lstStyle>
            <a:lvl1pPr algn="r">
              <a:defRPr sz="1400"/>
            </a:lvl1pPr>
            <a:lvl2pPr algn="r">
              <a:defRPr sz="1400"/>
            </a:lvl2pPr>
            <a:lvl3pPr algn="r">
              <a:defRPr sz="1400"/>
            </a:lvl3pPr>
            <a:lvl4pPr algn="r">
              <a:defRPr sz="1400"/>
            </a:lvl4pPr>
            <a:lvl5pPr algn="r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0A437B6-0EDE-4CE1-9778-7D9FEA1F89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D1661562-19B6-E840-A83C-153770B510B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16526" y="1470204"/>
            <a:ext cx="6321424" cy="266700"/>
          </a:xfrm>
          <a:prstGeom prst="rect">
            <a:avLst/>
          </a:prstGeom>
        </p:spPr>
        <p:txBody>
          <a:bodyPr/>
          <a:lstStyle>
            <a:lvl1pPr marL="0" indent="0" algn="r">
              <a:buFontTx/>
              <a:buNone/>
              <a:defRPr sz="1800">
                <a:solidFill>
                  <a:srgbClr val="F1913C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50353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ircle text heavy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6E8666-B7BF-5943-85DB-3524468A44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57144AFF-837B-F643-B83C-C1479C1ED6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0495" y="-281298"/>
            <a:ext cx="7427843" cy="74272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6ABCA8-660A-E548-B060-F0C14E728B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0070" y="257839"/>
            <a:ext cx="427585" cy="365616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70B5848-F78F-42C1-B021-4DA2F4F3AA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A552FFA-3B23-8446-A3BF-ADAF3D641D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8879" y="646113"/>
            <a:ext cx="9517957" cy="5222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2800" b="1" spc="3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345BEEA-54E4-BF4F-A146-037835259D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8879" y="1778634"/>
            <a:ext cx="7606029" cy="3815831"/>
          </a:xfrm>
          <a:prstGeom prst="rect">
            <a:avLst/>
          </a:prstGeom>
        </p:spPr>
        <p:txBody>
          <a:bodyPr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650207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ircle with large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298A0B-4EC1-694E-8984-4810869722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35F6F136-E911-FA40-A708-FC59A167A6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0495" y="-281298"/>
            <a:ext cx="7427843" cy="74272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0A5DF7-4BB4-C944-B558-51850CF3603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0070" y="257839"/>
            <a:ext cx="427585" cy="36561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79BF45D-EAA6-4823-9650-66B8BEB98B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328" y="365125"/>
            <a:ext cx="7817460" cy="1325563"/>
          </a:xfrm>
          <a:prstGeom prst="rect">
            <a:avLst/>
          </a:prstGeom>
        </p:spPr>
        <p:txBody>
          <a:bodyPr/>
          <a:lstStyle>
            <a:lvl1pPr>
              <a:defRPr spc="6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8F4D2EF-0498-4D11-BBF7-C09EA806CDA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751" y="2286000"/>
            <a:ext cx="7817461" cy="3989388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CE4EE76-3AE7-487A-9827-CC7086F05C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103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27F05A3A-9E15-4A69-B5C8-AB9B240CDC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B73019-55A7-4E58-BD95-94DCF58C69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9125" y="5668963"/>
            <a:ext cx="8757631" cy="52387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1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728844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4045E4D-E159-464C-A937-CEA745073D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AB4A2C-F56F-4C89-A639-64B3208EF0C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9125" y="5668963"/>
            <a:ext cx="8757631" cy="52387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1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13604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3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5613105-1E09-4998-910F-F6B084FDE6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EBF7FE-978E-4B4C-B482-541859D752B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9125" y="5668963"/>
            <a:ext cx="8757631" cy="523875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1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61803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headline on blank gray wa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3ED0A-B0C7-404B-B413-CD01F78A02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327" y="365125"/>
            <a:ext cx="10813473" cy="1325563"/>
          </a:xfrm>
          <a:prstGeom prst="rect">
            <a:avLst/>
          </a:prstGeom>
        </p:spPr>
        <p:txBody>
          <a:bodyPr/>
          <a:lstStyle>
            <a:lvl1pPr>
              <a:defRPr spc="6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50B5B03D-E741-42F5-9F63-D2E847BBA7B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751" y="2286000"/>
            <a:ext cx="10813474" cy="3989388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AF19C13-6449-4DE5-91C6-C76C06933D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0591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on gray wa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DC86BB4-1F0E-4EA2-83A2-4615062C94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8734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4E405E-3E6E-4A86-B6B4-2C9539BC1F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E31588A-389F-44F5-B910-8D82686CFE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0526" y="452438"/>
            <a:ext cx="8462530" cy="63976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1" spc="3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CASE STUDY HEADLINE CLICK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7BDEEC4-557F-4D1F-ADEF-D808FE4022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1089" y="1308100"/>
            <a:ext cx="6897688" cy="88106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FontTx/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Case study headline 2 click here to add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7399E5F-6BCE-402F-A360-E23D0EA81D4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944495" y="1308099"/>
            <a:ext cx="3020760" cy="1426787"/>
          </a:xfrm>
          <a:prstGeom prst="rect">
            <a:avLst/>
          </a:prstGeom>
          <a:solidFill>
            <a:srgbClr val="4F738E"/>
          </a:solidFill>
        </p:spPr>
        <p:txBody>
          <a:bodyPr/>
          <a:lstStyle/>
          <a:p>
            <a:endParaRPr lang="en-US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88351A2F-7DF1-4E59-80F0-806BAB4670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44495" y="2953874"/>
            <a:ext cx="3020760" cy="1426787"/>
          </a:xfrm>
          <a:prstGeom prst="rect">
            <a:avLst/>
          </a:prstGeom>
          <a:solidFill>
            <a:srgbClr val="4F738E"/>
          </a:solidFill>
        </p:spPr>
        <p:txBody>
          <a:bodyPr/>
          <a:lstStyle/>
          <a:p>
            <a:endParaRPr lang="en-US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B55F482B-7101-452F-931D-C4E5EAB2B44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944495" y="4599649"/>
            <a:ext cx="3020760" cy="1426787"/>
          </a:xfrm>
          <a:prstGeom prst="rect">
            <a:avLst/>
          </a:prstGeom>
          <a:solidFill>
            <a:srgbClr val="4F738E"/>
          </a:solidFill>
        </p:spPr>
        <p:txBody>
          <a:bodyPr/>
          <a:lstStyle/>
          <a:p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FF399FC-455F-4BE6-AF00-343D06DD8F9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1638" y="2378075"/>
            <a:ext cx="7369175" cy="44825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spc="300">
                <a:solidFill>
                  <a:srgbClr val="2164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buClr>
                <a:srgbClr val="216474"/>
              </a:buClr>
              <a:defRPr sz="1050"/>
            </a:lvl2pPr>
            <a:lvl3pPr>
              <a:buClr>
                <a:srgbClr val="216474"/>
              </a:buClr>
              <a:defRPr sz="1050"/>
            </a:lvl3pPr>
            <a:lvl4pPr>
              <a:buClr>
                <a:srgbClr val="216474"/>
              </a:buClr>
              <a:defRPr sz="1050"/>
            </a:lvl4pPr>
            <a:lvl5pPr>
              <a:buClr>
                <a:srgbClr val="216474"/>
              </a:buCl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F4671C96-6246-4982-BF10-D0696DD055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01089" y="2881818"/>
            <a:ext cx="7380288" cy="1094364"/>
          </a:xfrm>
          <a:prstGeom prst="rect">
            <a:avLst/>
          </a:prstGeom>
        </p:spPr>
        <p:txBody>
          <a:bodyPr/>
          <a:lstStyle>
            <a:lvl1pPr>
              <a:buClr>
                <a:srgbClr val="216474"/>
              </a:buClr>
              <a:defRPr sz="1050"/>
            </a:lvl1pPr>
            <a:lvl2pPr>
              <a:buClr>
                <a:srgbClr val="216474"/>
              </a:buClr>
              <a:defRPr sz="1050"/>
            </a:lvl2pPr>
            <a:lvl3pPr>
              <a:buClr>
                <a:srgbClr val="216474"/>
              </a:buClr>
              <a:defRPr sz="1050"/>
            </a:lvl3pPr>
            <a:lvl4pPr>
              <a:buClr>
                <a:srgbClr val="216474"/>
              </a:buClr>
              <a:defRPr sz="1050"/>
            </a:lvl4pPr>
            <a:lvl5pPr>
              <a:buClr>
                <a:srgbClr val="216474"/>
              </a:buCl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E2547CB0-F312-4835-A2E9-73B7D5921DA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1638" y="4252797"/>
            <a:ext cx="7369175" cy="448252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spc="300">
                <a:solidFill>
                  <a:srgbClr val="2164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buClr>
                <a:srgbClr val="216474"/>
              </a:buClr>
              <a:defRPr sz="1050"/>
            </a:lvl2pPr>
            <a:lvl3pPr>
              <a:buClr>
                <a:srgbClr val="216474"/>
              </a:buClr>
              <a:defRPr sz="1050"/>
            </a:lvl3pPr>
            <a:lvl4pPr>
              <a:buClr>
                <a:srgbClr val="216474"/>
              </a:buClr>
              <a:defRPr sz="1050"/>
            </a:lvl4pPr>
            <a:lvl5pPr>
              <a:buClr>
                <a:srgbClr val="216474"/>
              </a:buCl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2">
            <a:extLst>
              <a:ext uri="{FF2B5EF4-FFF2-40B4-BE49-F238E27FC236}">
                <a16:creationId xmlns:a16="http://schemas.microsoft.com/office/drawing/2014/main" id="{0011E6F1-9792-4F39-BDEE-15B3107AE3C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01638" y="4767868"/>
            <a:ext cx="7380288" cy="1145280"/>
          </a:xfrm>
          <a:prstGeom prst="rect">
            <a:avLst/>
          </a:prstGeom>
        </p:spPr>
        <p:txBody>
          <a:bodyPr/>
          <a:lstStyle>
            <a:lvl1pPr>
              <a:buClr>
                <a:srgbClr val="216474"/>
              </a:buClr>
              <a:defRPr sz="1050"/>
            </a:lvl1pPr>
            <a:lvl2pPr>
              <a:buClr>
                <a:srgbClr val="216474"/>
              </a:buClr>
              <a:defRPr sz="1050"/>
            </a:lvl2pPr>
            <a:lvl3pPr>
              <a:buClr>
                <a:srgbClr val="216474"/>
              </a:buClr>
              <a:defRPr sz="1050"/>
            </a:lvl3pPr>
            <a:lvl4pPr>
              <a:buClr>
                <a:srgbClr val="216474"/>
              </a:buClr>
              <a:defRPr sz="1050"/>
            </a:lvl4pPr>
            <a:lvl5pPr>
              <a:buClr>
                <a:srgbClr val="216474"/>
              </a:buCl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0572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1A6A1DA9-5857-4B07-989A-212B65269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942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6E223224-ED5E-4099-949A-2A525D8D58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95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side circle image with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8">
            <a:extLst>
              <a:ext uri="{FF2B5EF4-FFF2-40B4-BE49-F238E27FC236}">
                <a16:creationId xmlns:a16="http://schemas.microsoft.com/office/drawing/2014/main" id="{3BEAFF57-FA0D-4EF2-9107-DADEBB703E0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1057" y="646113"/>
            <a:ext cx="9517957" cy="5222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2800" b="1" spc="3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95C3A-FB2E-43C1-8ABE-B11AE5C0DE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1057" y="2133014"/>
            <a:ext cx="7606029" cy="3815831"/>
          </a:xfrm>
          <a:prstGeom prst="rect">
            <a:avLst/>
          </a:prstGeom>
        </p:spPr>
        <p:txBody>
          <a:bodyPr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90B1815-2CED-4EC5-9ECF-21CCB7D03F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F1EAFE57-2ECB-C440-B7B4-B458ACD21E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81057" y="1454409"/>
            <a:ext cx="6321424" cy="266700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>
                <a:solidFill>
                  <a:srgbClr val="F1913C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14889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ircle 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71A2EC0-8535-4D69-8DEB-AF0F68C341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871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9F2E409F-BFEF-4FED-A508-D815F027F7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41A0A835-A203-514A-BD3E-7E00B6CFD0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39" y="767935"/>
            <a:ext cx="12192000" cy="44825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buClr>
                <a:srgbClr val="216474"/>
              </a:buClr>
              <a:defRPr sz="1050"/>
            </a:lvl2pPr>
            <a:lvl3pPr>
              <a:buClr>
                <a:srgbClr val="216474"/>
              </a:buClr>
              <a:defRPr sz="1050"/>
            </a:lvl3pPr>
            <a:lvl4pPr>
              <a:buClr>
                <a:srgbClr val="216474"/>
              </a:buClr>
              <a:defRPr sz="1050"/>
            </a:lvl4pPr>
            <a:lvl5pPr>
              <a:buClr>
                <a:srgbClr val="216474"/>
              </a:buClr>
              <a:defRPr sz="1050"/>
            </a:lvl5pPr>
          </a:lstStyle>
          <a:p>
            <a:pPr lvl="0"/>
            <a:r>
              <a:rPr lang="en-US"/>
              <a:t>ADD DATE AND TIME CLICK HERE</a:t>
            </a:r>
          </a:p>
        </p:txBody>
      </p:sp>
    </p:spTree>
    <p:extLst>
      <p:ext uri="{BB962C8B-B14F-4D97-AF65-F5344CB8AC3E}">
        <p14:creationId xmlns:p14="http://schemas.microsoft.com/office/powerpoint/2010/main" val="20396680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option 1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958B9-A266-4C49-8A87-3B8F77D27B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97788" y="2797435"/>
            <a:ext cx="4148137" cy="6565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spc="600">
                <a:solidFill>
                  <a:srgbClr val="21647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46EB9C4-D97E-4326-A6B1-B6B86074B5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466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option 2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6E62D394-5D5C-4665-8699-A77D03D59C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97788" y="2797435"/>
            <a:ext cx="4148137" cy="65650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spc="600">
                <a:solidFill>
                  <a:srgbClr val="F1913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D985D71-2AEB-4A5A-9FCC-C7BBC8CCC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9003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s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7A229DB8-FF13-409A-BEA9-2DF2390A19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693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E14DECC-4E50-EF49-A7F4-83CD84CE813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54325" y="-1285313"/>
            <a:ext cx="8947753" cy="8947753"/>
          </a:xfrm>
          <a:prstGeom prst="ellipse">
            <a:avLst/>
          </a:prstGeom>
          <a:solidFill>
            <a:schemeClr val="accent4"/>
          </a:solidFill>
        </p:spPr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C55739-8223-C545-8A7D-A3959B27E7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D12C8A92-61DD-AC4E-BC98-E62FDEB9F96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14980" y="3303729"/>
            <a:ext cx="4827223" cy="4827223"/>
          </a:xfrm>
          <a:prstGeom prst="ellipse">
            <a:avLst/>
          </a:prstGeom>
          <a:solidFill>
            <a:schemeClr val="accent4"/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44AFA7F-5B11-4231-8F6E-C0746A4062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74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ft image stack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0FB415F-FD41-4013-8D47-07796B637A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6433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stack with copy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C0773-7991-4886-8D8F-6517DFE500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2556" y="365125"/>
            <a:ext cx="6555412" cy="1325563"/>
          </a:xfrm>
          <a:prstGeom prst="rect">
            <a:avLst/>
          </a:prstGeom>
        </p:spPr>
        <p:txBody>
          <a:bodyPr/>
          <a:lstStyle>
            <a:lvl1pPr algn="r">
              <a:defRPr spc="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B0FA77-D929-417C-9C2F-094A2D78C25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36510" y="4487779"/>
            <a:ext cx="2526046" cy="2233696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rgbClr val="216474"/>
                </a:solidFill>
                <a:latin typeface="+mj-lt"/>
              </a:defRPr>
            </a:lvl1pPr>
            <a:lvl2pPr marL="457200" indent="0" algn="r">
              <a:buFontTx/>
              <a:buNone/>
              <a:defRPr sz="1400"/>
            </a:lvl2pPr>
            <a:lvl3pPr marL="914400" indent="0" algn="r">
              <a:buFontTx/>
              <a:buNone/>
              <a:defRPr sz="1400"/>
            </a:lvl3pPr>
            <a:lvl4pPr marL="1371600" indent="0" algn="r">
              <a:buFontTx/>
              <a:buNone/>
              <a:defRPr sz="1400"/>
            </a:lvl4pPr>
            <a:lvl5pPr marL="1828800" indent="0" algn="r">
              <a:buFontTx/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9C85617-DCDD-4A54-B952-42EF92E0F6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499100" y="2924175"/>
            <a:ext cx="5786438" cy="331946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400"/>
            </a:lvl1pPr>
            <a:lvl2pPr marL="457200" indent="0">
              <a:buFontTx/>
              <a:buNone/>
              <a:defRPr sz="1400"/>
            </a:lvl2pPr>
            <a:lvl3pPr marL="914400" indent="0">
              <a:buFontTx/>
              <a:buNone/>
              <a:defRPr sz="1400"/>
            </a:lvl3pPr>
            <a:lvl4pPr marL="1371600" indent="0">
              <a:buFontTx/>
              <a:buNone/>
              <a:defRPr sz="1400"/>
            </a:lvl4pPr>
            <a:lvl5pPr marL="1828800" indent="0">
              <a:buFontTx/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B81139-930E-43E8-9B01-48EF094EA4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38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9F2E409F-BFEF-4FED-A508-D815F027F7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41A0A835-A203-514A-BD3E-7E00B6CFD0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39" y="767935"/>
            <a:ext cx="12192000" cy="44825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buClr>
                <a:srgbClr val="216474"/>
              </a:buClr>
              <a:defRPr sz="1050"/>
            </a:lvl2pPr>
            <a:lvl3pPr>
              <a:buClr>
                <a:srgbClr val="216474"/>
              </a:buClr>
              <a:defRPr sz="1050"/>
            </a:lvl3pPr>
            <a:lvl4pPr>
              <a:buClr>
                <a:srgbClr val="216474"/>
              </a:buClr>
              <a:defRPr sz="1050"/>
            </a:lvl4pPr>
            <a:lvl5pPr>
              <a:buClr>
                <a:srgbClr val="216474"/>
              </a:buClr>
              <a:defRPr sz="1050"/>
            </a:lvl5pPr>
          </a:lstStyle>
          <a:p>
            <a:pPr lvl="0"/>
            <a:r>
              <a:rPr lang="en-US" dirty="0"/>
              <a:t>ADD DATE AND TIME CLICK HERE</a:t>
            </a:r>
          </a:p>
        </p:txBody>
      </p:sp>
    </p:spTree>
    <p:extLst>
      <p:ext uri="{BB962C8B-B14F-4D97-AF65-F5344CB8AC3E}">
        <p14:creationId xmlns:p14="http://schemas.microsoft.com/office/powerpoint/2010/main" val="278268304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stack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87F113-B5E7-F24D-A96B-8D1D3B7026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47813" y="671513"/>
            <a:ext cx="3051176" cy="3051175"/>
          </a:xfrm>
          <a:prstGeom prst="snip2Diag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DEA12A99-78D6-7140-A3E7-869714EA591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992228" y="3912424"/>
            <a:ext cx="3051176" cy="3051175"/>
          </a:xfrm>
          <a:prstGeom prst="snip2Diag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3769D0B-3A26-B843-8431-F09BC143DCB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04673" y="1250246"/>
            <a:ext cx="3051176" cy="3051175"/>
          </a:xfrm>
          <a:prstGeom prst="snip2Diag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81A82621-0A65-FB4E-836D-2F0A3C8C99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49089" y="-1967516"/>
            <a:ext cx="3051176" cy="3051175"/>
          </a:xfrm>
          <a:prstGeom prst="snip2Diag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ABFD2E6-F8AE-440D-A6D5-9A9C80B4D9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2556" y="365125"/>
            <a:ext cx="6555412" cy="1325563"/>
          </a:xfrm>
          <a:prstGeom prst="rect">
            <a:avLst/>
          </a:prstGeom>
        </p:spPr>
        <p:txBody>
          <a:bodyPr/>
          <a:lstStyle>
            <a:lvl1pPr algn="r">
              <a:defRPr spc="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DADD8A3-890F-4268-BA98-695CBE9AB49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36510" y="4487779"/>
            <a:ext cx="2526046" cy="2233696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spc="300">
                <a:solidFill>
                  <a:srgbClr val="216474"/>
                </a:solidFill>
                <a:latin typeface="+mj-lt"/>
              </a:defRPr>
            </a:lvl1pPr>
            <a:lvl2pPr marL="457200" indent="0" algn="r">
              <a:buFontTx/>
              <a:buNone/>
              <a:defRPr sz="1400"/>
            </a:lvl2pPr>
            <a:lvl3pPr marL="914400" indent="0" algn="r">
              <a:buFontTx/>
              <a:buNone/>
              <a:defRPr sz="1400"/>
            </a:lvl3pPr>
            <a:lvl4pPr marL="1371600" indent="0" algn="r">
              <a:buFontTx/>
              <a:buNone/>
              <a:defRPr sz="1400"/>
            </a:lvl4pPr>
            <a:lvl5pPr marL="1828800" indent="0" algn="r">
              <a:buFontTx/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B8CACA7-C576-40D9-8739-71C2AA24748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99100" y="2924175"/>
            <a:ext cx="5786438" cy="331946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400"/>
            </a:lvl1pPr>
            <a:lvl2pPr marL="457200" indent="0">
              <a:buFontTx/>
              <a:buNone/>
              <a:defRPr sz="1400"/>
            </a:lvl2pPr>
            <a:lvl3pPr marL="914400" indent="0">
              <a:buFontTx/>
              <a:buNone/>
              <a:defRPr sz="1400"/>
            </a:lvl3pPr>
            <a:lvl4pPr marL="1371600" indent="0">
              <a:buFontTx/>
              <a:buNone/>
              <a:defRPr sz="1400"/>
            </a:lvl4pPr>
            <a:lvl5pPr marL="1828800" indent="0">
              <a:buFontTx/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7ECBBAF-95F9-457D-8CCE-E148D99282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9905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er right stack with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87F113-B5E7-F24D-A96B-8D1D3B7026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142995" y="2664976"/>
            <a:ext cx="3721162" cy="3721161"/>
          </a:xfrm>
          <a:prstGeom prst="snip2Diag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DEA12A99-78D6-7140-A3E7-869714EA591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54890" y="5971079"/>
            <a:ext cx="3721162" cy="3721161"/>
          </a:xfrm>
          <a:prstGeom prst="snip2Diag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81A82621-0A65-FB4E-836D-2F0A3C8C99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99453" y="2027098"/>
            <a:ext cx="3721162" cy="3721161"/>
          </a:xfrm>
          <a:prstGeom prst="snip2Diag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6D06F49-8666-4785-9825-7FB7A1CAEB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2851" y="365125"/>
            <a:ext cx="7978760" cy="1325563"/>
          </a:xfrm>
          <a:prstGeom prst="rect">
            <a:avLst/>
          </a:prstGeom>
        </p:spPr>
        <p:txBody>
          <a:bodyPr/>
          <a:lstStyle>
            <a:lvl1pPr algn="l">
              <a:defRPr spc="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F7F496E-6BA1-4514-9013-040A8D9698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2851" y="2264637"/>
            <a:ext cx="7817576" cy="3979002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400">
                <a:solidFill>
                  <a:schemeClr val="tx1"/>
                </a:solidFill>
              </a:defRPr>
            </a:lvl1pPr>
            <a:lvl2pPr marL="457200" indent="0" algn="l">
              <a:buFontTx/>
              <a:buNone/>
              <a:defRPr sz="1400">
                <a:solidFill>
                  <a:schemeClr val="tx1"/>
                </a:solidFill>
              </a:defRPr>
            </a:lvl2pPr>
            <a:lvl3pPr marL="914400" indent="0" algn="l">
              <a:buFontTx/>
              <a:buNone/>
              <a:defRPr sz="14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4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646A18C-BA5B-4932-BB56-6E491785F0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6142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stack with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F87F113-B5E7-F24D-A96B-8D1D3B7026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9784096" y="2035089"/>
            <a:ext cx="3051176" cy="3051175"/>
          </a:xfrm>
          <a:prstGeom prst="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3769D0B-3A26-B843-8431-F09BC143DCB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 flipH="1">
            <a:off x="9140824" y="5340939"/>
            <a:ext cx="3051176" cy="3051175"/>
          </a:xfrm>
          <a:prstGeom prst="snip2Diag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81A82621-0A65-FB4E-836D-2F0A3C8C99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0824" y="-1270761"/>
            <a:ext cx="3051176" cy="3051175"/>
          </a:xfrm>
          <a:prstGeom prst="snip2Diag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42A21F-B715-DB42-B665-5E3762764B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BAEFAE8-531D-4640-BFBA-F58918639B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2851" y="365125"/>
            <a:ext cx="7978760" cy="1325563"/>
          </a:xfrm>
          <a:prstGeom prst="rect">
            <a:avLst/>
          </a:prstGeom>
        </p:spPr>
        <p:txBody>
          <a:bodyPr/>
          <a:lstStyle>
            <a:lvl1pPr algn="l">
              <a:defRPr spc="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F4C7B156-2B15-465B-AE89-2F3AD4B8AC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2851" y="2574235"/>
            <a:ext cx="7817576" cy="3669404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400">
                <a:solidFill>
                  <a:schemeClr val="tx1"/>
                </a:solidFill>
              </a:defRPr>
            </a:lvl1pPr>
            <a:lvl2pPr marL="457200" indent="0" algn="l">
              <a:buFontTx/>
              <a:buNone/>
              <a:defRPr sz="1400">
                <a:solidFill>
                  <a:schemeClr val="tx1"/>
                </a:solidFill>
              </a:defRPr>
            </a:lvl2pPr>
            <a:lvl3pPr marL="914400" indent="0" algn="l">
              <a:buFontTx/>
              <a:buNone/>
              <a:defRPr sz="1400">
                <a:solidFill>
                  <a:schemeClr val="tx1"/>
                </a:solidFill>
              </a:defRPr>
            </a:lvl3pPr>
            <a:lvl4pPr marL="1371600" indent="0" algn="l">
              <a:buFontTx/>
              <a:buNone/>
              <a:defRPr sz="1400">
                <a:solidFill>
                  <a:schemeClr val="tx1"/>
                </a:solidFill>
              </a:defRPr>
            </a:lvl4pPr>
            <a:lvl5pPr marL="1828800" indent="0" algn="l">
              <a:buFontTx/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2D627E8-64A5-4AD4-A342-4D0222284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A1B2EA46-EE73-6C46-A527-E630A890EF9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2851" y="1844312"/>
            <a:ext cx="6321424" cy="266700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>
                <a:solidFill>
                  <a:srgbClr val="F1913C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40475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hoto stack with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8">
            <a:extLst>
              <a:ext uri="{FF2B5EF4-FFF2-40B4-BE49-F238E27FC236}">
                <a16:creationId xmlns:a16="http://schemas.microsoft.com/office/drawing/2014/main" id="{EEB80DE7-EEC5-4D3D-81AD-77F978AD70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9030" y="646113"/>
            <a:ext cx="10321074" cy="522287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2800" b="1" spc="3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algn="r">
              <a:defRPr sz="3200" b="1" spc="300"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1ADC53-BC0C-4B31-B173-DD55D29A5B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9030" y="1778634"/>
            <a:ext cx="8247819" cy="3815831"/>
          </a:xfrm>
          <a:prstGeom prst="rect">
            <a:avLst/>
          </a:prstGeom>
        </p:spPr>
        <p:txBody>
          <a:bodyPr/>
          <a:lstStyle>
            <a:lvl1pPr algn="l">
              <a:defRPr sz="1400"/>
            </a:lvl1pPr>
            <a:lvl2pPr algn="l">
              <a:defRPr sz="1400"/>
            </a:lvl2pPr>
            <a:lvl3pPr algn="l">
              <a:defRPr sz="1400"/>
            </a:lvl3pPr>
            <a:lvl4pPr algn="l">
              <a:defRPr sz="1400"/>
            </a:lvl4pPr>
            <a:lvl5pPr algn="l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C0A07AC-AEDA-44AA-B635-EB38EF01C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5025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on gray wa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DC86BB4-1F0E-4EA2-83A2-4615062C94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514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heav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C96B3-2F18-D546-A20C-E562858ECF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1061" y="484395"/>
            <a:ext cx="8126895" cy="1325563"/>
          </a:xfrm>
          <a:prstGeom prst="rect">
            <a:avLst/>
          </a:prstGeom>
        </p:spPr>
        <p:txBody>
          <a:bodyPr/>
          <a:lstStyle>
            <a:lvl1pPr>
              <a:defRPr b="0" i="0" spc="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4" name="Picture Placeholder 9">
            <a:extLst>
              <a:ext uri="{FF2B5EF4-FFF2-40B4-BE49-F238E27FC236}">
                <a16:creationId xmlns:a16="http://schemas.microsoft.com/office/drawing/2014/main" id="{029B5AE5-343B-1C43-B24B-94C2349B4D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064752" y="0"/>
            <a:ext cx="3124199" cy="6876288"/>
          </a:xfrm>
          <a:custGeom>
            <a:avLst/>
            <a:gdLst>
              <a:gd name="connsiteX0" fmla="*/ 3667701 w 4761506"/>
              <a:gd name="connsiteY0" fmla="*/ 904617 h 4912828"/>
              <a:gd name="connsiteX1" fmla="*/ 4761506 w 4761506"/>
              <a:gd name="connsiteY1" fmla="*/ 904617 h 4912828"/>
              <a:gd name="connsiteX2" fmla="*/ 4761506 w 4761506"/>
              <a:gd name="connsiteY2" fmla="*/ 4912828 h 4912828"/>
              <a:gd name="connsiteX3" fmla="*/ 3667701 w 4761506"/>
              <a:gd name="connsiteY3" fmla="*/ 4912828 h 4912828"/>
              <a:gd name="connsiteX4" fmla="*/ 1222567 w 4761506"/>
              <a:gd name="connsiteY4" fmla="*/ 904617 h 4912828"/>
              <a:gd name="connsiteX5" fmla="*/ 2316372 w 4761506"/>
              <a:gd name="connsiteY5" fmla="*/ 904617 h 4912828"/>
              <a:gd name="connsiteX6" fmla="*/ 2316372 w 4761506"/>
              <a:gd name="connsiteY6" fmla="*/ 4912828 h 4912828"/>
              <a:gd name="connsiteX7" fmla="*/ 1222567 w 4761506"/>
              <a:gd name="connsiteY7" fmla="*/ 4912828 h 4912828"/>
              <a:gd name="connsiteX8" fmla="*/ 2445134 w 4761506"/>
              <a:gd name="connsiteY8" fmla="*/ 0 h 4912828"/>
              <a:gd name="connsiteX9" fmla="*/ 3538939 w 4761506"/>
              <a:gd name="connsiteY9" fmla="*/ 0 h 4912828"/>
              <a:gd name="connsiteX10" fmla="*/ 3538939 w 4761506"/>
              <a:gd name="connsiteY10" fmla="*/ 4008211 h 4912828"/>
              <a:gd name="connsiteX11" fmla="*/ 2445134 w 4761506"/>
              <a:gd name="connsiteY11" fmla="*/ 4008211 h 4912828"/>
              <a:gd name="connsiteX12" fmla="*/ 0 w 4761506"/>
              <a:gd name="connsiteY12" fmla="*/ 0 h 4912828"/>
              <a:gd name="connsiteX13" fmla="*/ 1093805 w 4761506"/>
              <a:gd name="connsiteY13" fmla="*/ 0 h 4912828"/>
              <a:gd name="connsiteX14" fmla="*/ 1093805 w 4761506"/>
              <a:gd name="connsiteY14" fmla="*/ 4008211 h 4912828"/>
              <a:gd name="connsiteX15" fmla="*/ 0 w 4761506"/>
              <a:gd name="connsiteY15" fmla="*/ 4008211 h 4912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61506" h="4912828">
                <a:moveTo>
                  <a:pt x="3667701" y="904617"/>
                </a:moveTo>
                <a:lnTo>
                  <a:pt x="4761506" y="904617"/>
                </a:lnTo>
                <a:lnTo>
                  <a:pt x="4761506" y="4912828"/>
                </a:lnTo>
                <a:lnTo>
                  <a:pt x="3667701" y="4912828"/>
                </a:lnTo>
                <a:close/>
                <a:moveTo>
                  <a:pt x="1222567" y="904617"/>
                </a:moveTo>
                <a:lnTo>
                  <a:pt x="2316372" y="904617"/>
                </a:lnTo>
                <a:lnTo>
                  <a:pt x="2316372" y="4912828"/>
                </a:lnTo>
                <a:lnTo>
                  <a:pt x="1222567" y="4912828"/>
                </a:lnTo>
                <a:close/>
                <a:moveTo>
                  <a:pt x="2445134" y="0"/>
                </a:moveTo>
                <a:lnTo>
                  <a:pt x="3538939" y="0"/>
                </a:lnTo>
                <a:lnTo>
                  <a:pt x="3538939" y="4008211"/>
                </a:lnTo>
                <a:lnTo>
                  <a:pt x="2445134" y="4008211"/>
                </a:lnTo>
                <a:close/>
                <a:moveTo>
                  <a:pt x="0" y="0"/>
                </a:moveTo>
                <a:lnTo>
                  <a:pt x="1093805" y="0"/>
                </a:lnTo>
                <a:lnTo>
                  <a:pt x="1093805" y="4008211"/>
                </a:lnTo>
                <a:lnTo>
                  <a:pt x="0" y="4008211"/>
                </a:lnTo>
                <a:close/>
              </a:path>
            </a:pathLst>
          </a:custGeom>
          <a:solidFill>
            <a:schemeClr val="bg2"/>
          </a:solidFill>
          <a:ln w="25400"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FF428F-5EF3-2940-91F0-E0680FC713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666277-626E-954B-AFC2-5658FE5C111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1475" y="2087563"/>
            <a:ext cx="8126413" cy="28788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EBEE6B-3F81-D844-BA32-E188A4E209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0993" y="2505076"/>
            <a:ext cx="8126895" cy="127179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/>
            </a:lvl1pPr>
            <a:lvl2pPr marL="457200" indent="0">
              <a:buFontTx/>
              <a:buNone/>
              <a:defRPr sz="1050"/>
            </a:lvl2pPr>
            <a:lvl3pPr marL="914400" indent="0">
              <a:buFontTx/>
              <a:buNone/>
              <a:defRPr sz="1050"/>
            </a:lvl3pPr>
            <a:lvl4pPr marL="1371600" indent="0">
              <a:buFontTx/>
              <a:buNone/>
              <a:defRPr sz="1050"/>
            </a:lvl4pPr>
            <a:lvl5pPr marL="1828800" indent="0">
              <a:buFontTx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49B8E800-25BC-C04D-9B62-1F437C389E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1475" y="3995876"/>
            <a:ext cx="8126413" cy="28788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379C4B5-1D0E-C44A-87EA-B34528B5AA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993" y="4413389"/>
            <a:ext cx="8126895" cy="127179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/>
            </a:lvl1pPr>
            <a:lvl2pPr marL="457200" indent="0">
              <a:buFontTx/>
              <a:buNone/>
              <a:defRPr sz="1050"/>
            </a:lvl2pPr>
            <a:lvl3pPr marL="914400" indent="0">
              <a:buFontTx/>
              <a:buNone/>
              <a:defRPr sz="1050"/>
            </a:lvl3pPr>
            <a:lvl4pPr marL="1371600" indent="0">
              <a:buFontTx/>
              <a:buNone/>
              <a:defRPr sz="1050"/>
            </a:lvl4pPr>
            <a:lvl5pPr marL="1828800" indent="0">
              <a:buFontTx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891025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heav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4C57BF-631D-9E49-A268-009B17E80C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Placeholder 7" descr="A city street with tall buildings&#10;&#10;Description automatically generated with low confidence">
            <a:extLst>
              <a:ext uri="{FF2B5EF4-FFF2-40B4-BE49-F238E27FC236}">
                <a16:creationId xmlns:a16="http://schemas.microsoft.com/office/drawing/2014/main" id="{CB1B879B-575E-A345-BF58-36DF643C714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524000" y="-914400"/>
            <a:ext cx="4435416" cy="6857999"/>
          </a:xfrm>
          <a:custGeom>
            <a:avLst/>
            <a:gdLst>
              <a:gd name="connsiteX0" fmla="*/ 2077545 w 4579345"/>
              <a:gd name="connsiteY0" fmla="*/ 4601533 h 7123843"/>
              <a:gd name="connsiteX1" fmla="*/ 2607670 w 4579345"/>
              <a:gd name="connsiteY1" fmla="*/ 4601533 h 7123843"/>
              <a:gd name="connsiteX2" fmla="*/ 741856 w 4579345"/>
              <a:gd name="connsiteY2" fmla="*/ 7123843 h 7123843"/>
              <a:gd name="connsiteX3" fmla="*/ 211731 w 4579345"/>
              <a:gd name="connsiteY3" fmla="*/ 7123843 h 7123843"/>
              <a:gd name="connsiteX4" fmla="*/ 2029920 w 4579345"/>
              <a:gd name="connsiteY4" fmla="*/ 3672692 h 7123843"/>
              <a:gd name="connsiteX5" fmla="*/ 2560045 w 4579345"/>
              <a:gd name="connsiteY5" fmla="*/ 3672692 h 7123843"/>
              <a:gd name="connsiteX6" fmla="*/ 694231 w 4579345"/>
              <a:gd name="connsiteY6" fmla="*/ 6195002 h 7123843"/>
              <a:gd name="connsiteX7" fmla="*/ 164106 w 4579345"/>
              <a:gd name="connsiteY7" fmla="*/ 6195002 h 7123843"/>
              <a:gd name="connsiteX8" fmla="*/ 4039695 w 4579345"/>
              <a:gd name="connsiteY8" fmla="*/ 2905771 h 7123843"/>
              <a:gd name="connsiteX9" fmla="*/ 4569820 w 4579345"/>
              <a:gd name="connsiteY9" fmla="*/ 2905771 h 7123843"/>
              <a:gd name="connsiteX10" fmla="*/ 2704006 w 4579345"/>
              <a:gd name="connsiteY10" fmla="*/ 5428080 h 7123843"/>
              <a:gd name="connsiteX11" fmla="*/ 2173881 w 4579345"/>
              <a:gd name="connsiteY11" fmla="*/ 5428080 h 7123843"/>
              <a:gd name="connsiteX12" fmla="*/ 2029920 w 4579345"/>
              <a:gd name="connsiteY12" fmla="*/ 2684227 h 7123843"/>
              <a:gd name="connsiteX13" fmla="*/ 2560045 w 4579345"/>
              <a:gd name="connsiteY13" fmla="*/ 2684227 h 7123843"/>
              <a:gd name="connsiteX14" fmla="*/ 694231 w 4579345"/>
              <a:gd name="connsiteY14" fmla="*/ 5206537 h 7123843"/>
              <a:gd name="connsiteX15" fmla="*/ 164106 w 4579345"/>
              <a:gd name="connsiteY15" fmla="*/ 5206537 h 7123843"/>
              <a:gd name="connsiteX16" fmla="*/ 4039695 w 4579345"/>
              <a:gd name="connsiteY16" fmla="*/ 1917306 h 7123843"/>
              <a:gd name="connsiteX17" fmla="*/ 4569820 w 4579345"/>
              <a:gd name="connsiteY17" fmla="*/ 1917306 h 7123843"/>
              <a:gd name="connsiteX18" fmla="*/ 2704006 w 4579345"/>
              <a:gd name="connsiteY18" fmla="*/ 4439615 h 7123843"/>
              <a:gd name="connsiteX19" fmla="*/ 2173881 w 4579345"/>
              <a:gd name="connsiteY19" fmla="*/ 4439615 h 7123843"/>
              <a:gd name="connsiteX20" fmla="*/ 2029920 w 4579345"/>
              <a:gd name="connsiteY20" fmla="*/ 1695762 h 7123843"/>
              <a:gd name="connsiteX21" fmla="*/ 2560045 w 4579345"/>
              <a:gd name="connsiteY21" fmla="*/ 1695762 h 7123843"/>
              <a:gd name="connsiteX22" fmla="*/ 694231 w 4579345"/>
              <a:gd name="connsiteY22" fmla="*/ 4218072 h 7123843"/>
              <a:gd name="connsiteX23" fmla="*/ 164106 w 4579345"/>
              <a:gd name="connsiteY23" fmla="*/ 4218072 h 7123843"/>
              <a:gd name="connsiteX24" fmla="*/ 4049220 w 4579345"/>
              <a:gd name="connsiteY24" fmla="*/ 928841 h 7123843"/>
              <a:gd name="connsiteX25" fmla="*/ 4579345 w 4579345"/>
              <a:gd name="connsiteY25" fmla="*/ 928841 h 7123843"/>
              <a:gd name="connsiteX26" fmla="*/ 2713531 w 4579345"/>
              <a:gd name="connsiteY26" fmla="*/ 3451150 h 7123843"/>
              <a:gd name="connsiteX27" fmla="*/ 2183406 w 4579345"/>
              <a:gd name="connsiteY27" fmla="*/ 3451150 h 7123843"/>
              <a:gd name="connsiteX28" fmla="*/ 1865814 w 4579345"/>
              <a:gd name="connsiteY28" fmla="*/ 928840 h 7123843"/>
              <a:gd name="connsiteX29" fmla="*/ 2395939 w 4579345"/>
              <a:gd name="connsiteY29" fmla="*/ 928840 h 7123843"/>
              <a:gd name="connsiteX30" fmla="*/ 530125 w 4579345"/>
              <a:gd name="connsiteY30" fmla="*/ 3451150 h 7123843"/>
              <a:gd name="connsiteX31" fmla="*/ 0 w 4579345"/>
              <a:gd name="connsiteY31" fmla="*/ 3451150 h 7123843"/>
              <a:gd name="connsiteX32" fmla="*/ 3992070 w 4579345"/>
              <a:gd name="connsiteY32" fmla="*/ 0 h 7123843"/>
              <a:gd name="connsiteX33" fmla="*/ 4522195 w 4579345"/>
              <a:gd name="connsiteY33" fmla="*/ 0 h 7123843"/>
              <a:gd name="connsiteX34" fmla="*/ 2656381 w 4579345"/>
              <a:gd name="connsiteY34" fmla="*/ 2522310 h 7123843"/>
              <a:gd name="connsiteX35" fmla="*/ 2126256 w 4579345"/>
              <a:gd name="connsiteY35" fmla="*/ 2522310 h 7123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579345" h="7123843">
                <a:moveTo>
                  <a:pt x="2077545" y="4601533"/>
                </a:moveTo>
                <a:lnTo>
                  <a:pt x="2607670" y="4601533"/>
                </a:lnTo>
                <a:lnTo>
                  <a:pt x="741856" y="7123843"/>
                </a:lnTo>
                <a:lnTo>
                  <a:pt x="211731" y="7123843"/>
                </a:lnTo>
                <a:close/>
                <a:moveTo>
                  <a:pt x="2029920" y="3672692"/>
                </a:moveTo>
                <a:lnTo>
                  <a:pt x="2560045" y="3672692"/>
                </a:lnTo>
                <a:lnTo>
                  <a:pt x="694231" y="6195002"/>
                </a:lnTo>
                <a:lnTo>
                  <a:pt x="164106" y="6195002"/>
                </a:lnTo>
                <a:close/>
                <a:moveTo>
                  <a:pt x="4039695" y="2905771"/>
                </a:moveTo>
                <a:lnTo>
                  <a:pt x="4569820" y="2905771"/>
                </a:lnTo>
                <a:lnTo>
                  <a:pt x="2704006" y="5428080"/>
                </a:lnTo>
                <a:lnTo>
                  <a:pt x="2173881" y="5428080"/>
                </a:lnTo>
                <a:close/>
                <a:moveTo>
                  <a:pt x="2029920" y="2684227"/>
                </a:moveTo>
                <a:lnTo>
                  <a:pt x="2560045" y="2684227"/>
                </a:lnTo>
                <a:lnTo>
                  <a:pt x="694231" y="5206537"/>
                </a:lnTo>
                <a:lnTo>
                  <a:pt x="164106" y="5206537"/>
                </a:lnTo>
                <a:close/>
                <a:moveTo>
                  <a:pt x="4039695" y="1917306"/>
                </a:moveTo>
                <a:lnTo>
                  <a:pt x="4569820" y="1917306"/>
                </a:lnTo>
                <a:lnTo>
                  <a:pt x="2704006" y="4439615"/>
                </a:lnTo>
                <a:lnTo>
                  <a:pt x="2173881" y="4439615"/>
                </a:lnTo>
                <a:close/>
                <a:moveTo>
                  <a:pt x="2029920" y="1695762"/>
                </a:moveTo>
                <a:lnTo>
                  <a:pt x="2560045" y="1695762"/>
                </a:lnTo>
                <a:lnTo>
                  <a:pt x="694231" y="4218072"/>
                </a:lnTo>
                <a:lnTo>
                  <a:pt x="164106" y="4218072"/>
                </a:lnTo>
                <a:close/>
                <a:moveTo>
                  <a:pt x="4049220" y="928841"/>
                </a:moveTo>
                <a:lnTo>
                  <a:pt x="4579345" y="928841"/>
                </a:lnTo>
                <a:lnTo>
                  <a:pt x="2713531" y="3451150"/>
                </a:lnTo>
                <a:lnTo>
                  <a:pt x="2183406" y="3451150"/>
                </a:lnTo>
                <a:close/>
                <a:moveTo>
                  <a:pt x="1865814" y="928840"/>
                </a:moveTo>
                <a:lnTo>
                  <a:pt x="2395939" y="928840"/>
                </a:lnTo>
                <a:lnTo>
                  <a:pt x="530125" y="3451150"/>
                </a:lnTo>
                <a:lnTo>
                  <a:pt x="0" y="3451150"/>
                </a:lnTo>
                <a:close/>
                <a:moveTo>
                  <a:pt x="3992070" y="0"/>
                </a:moveTo>
                <a:lnTo>
                  <a:pt x="4522195" y="0"/>
                </a:lnTo>
                <a:lnTo>
                  <a:pt x="2656381" y="2522310"/>
                </a:lnTo>
                <a:lnTo>
                  <a:pt x="2126256" y="2522310"/>
                </a:lnTo>
                <a:close/>
              </a:path>
            </a:pathLst>
          </a:cu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CB0206B-28B8-C94B-89D6-5F8449811B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55928" y="484395"/>
            <a:ext cx="8126895" cy="1325563"/>
          </a:xfrm>
          <a:prstGeom prst="rect">
            <a:avLst/>
          </a:prstGeom>
        </p:spPr>
        <p:txBody>
          <a:bodyPr/>
          <a:lstStyle>
            <a:lvl1pPr>
              <a:defRPr b="0" i="0" spc="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31918D0-3DE7-4E43-BEA5-B83831A19C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56342" y="2087563"/>
            <a:ext cx="8126413" cy="28788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i="0" spc="30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804DF767-3723-0640-AD20-A2E4DD38573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55860" y="2505076"/>
            <a:ext cx="8126895" cy="127179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/>
            </a:lvl1pPr>
            <a:lvl2pPr marL="457200" indent="0">
              <a:buFontTx/>
              <a:buNone/>
              <a:defRPr sz="1050"/>
            </a:lvl2pPr>
            <a:lvl3pPr marL="914400" indent="0">
              <a:buFontTx/>
              <a:buNone/>
              <a:defRPr sz="1050"/>
            </a:lvl3pPr>
            <a:lvl4pPr marL="1371600" indent="0">
              <a:buFontTx/>
              <a:buNone/>
              <a:defRPr sz="1050"/>
            </a:lvl4pPr>
            <a:lvl5pPr marL="1828800" indent="0">
              <a:buFontTx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CC0D0EC-C52C-6D43-8687-081C4C72A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6342" y="3995876"/>
            <a:ext cx="8126413" cy="28788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i="0" spc="30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79C3585-3D41-B941-85EB-B487755EE7B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55860" y="4413389"/>
            <a:ext cx="8126895" cy="127179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/>
            </a:lvl1pPr>
            <a:lvl2pPr marL="457200" indent="0">
              <a:buFontTx/>
              <a:buNone/>
              <a:defRPr sz="1050"/>
            </a:lvl2pPr>
            <a:lvl3pPr marL="914400" indent="0">
              <a:buFontTx/>
              <a:buNone/>
              <a:defRPr sz="1050"/>
            </a:lvl3pPr>
            <a:lvl4pPr marL="1371600" indent="0">
              <a:buFontTx/>
              <a:buNone/>
              <a:defRPr sz="1050"/>
            </a:lvl4pPr>
            <a:lvl5pPr marL="1828800" indent="0">
              <a:buFontTx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788352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l_text heav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FEADEA-2DDF-C749-8319-7075C25008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Placeholder 7" descr="A city street with tall buildings&#10;&#10;Description automatically generated with low confidence">
            <a:extLst>
              <a:ext uri="{FF2B5EF4-FFF2-40B4-BE49-F238E27FC236}">
                <a16:creationId xmlns:a16="http://schemas.microsoft.com/office/drawing/2014/main" id="{23BD9C56-2C1E-9D41-82AE-41A1C060490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524000" y="-914400"/>
            <a:ext cx="4435416" cy="6857999"/>
          </a:xfrm>
          <a:custGeom>
            <a:avLst/>
            <a:gdLst>
              <a:gd name="connsiteX0" fmla="*/ 2077545 w 4579345"/>
              <a:gd name="connsiteY0" fmla="*/ 4601533 h 7123843"/>
              <a:gd name="connsiteX1" fmla="*/ 2607670 w 4579345"/>
              <a:gd name="connsiteY1" fmla="*/ 4601533 h 7123843"/>
              <a:gd name="connsiteX2" fmla="*/ 741856 w 4579345"/>
              <a:gd name="connsiteY2" fmla="*/ 7123843 h 7123843"/>
              <a:gd name="connsiteX3" fmla="*/ 211731 w 4579345"/>
              <a:gd name="connsiteY3" fmla="*/ 7123843 h 7123843"/>
              <a:gd name="connsiteX4" fmla="*/ 2029920 w 4579345"/>
              <a:gd name="connsiteY4" fmla="*/ 3672692 h 7123843"/>
              <a:gd name="connsiteX5" fmla="*/ 2560045 w 4579345"/>
              <a:gd name="connsiteY5" fmla="*/ 3672692 h 7123843"/>
              <a:gd name="connsiteX6" fmla="*/ 694231 w 4579345"/>
              <a:gd name="connsiteY6" fmla="*/ 6195002 h 7123843"/>
              <a:gd name="connsiteX7" fmla="*/ 164106 w 4579345"/>
              <a:gd name="connsiteY7" fmla="*/ 6195002 h 7123843"/>
              <a:gd name="connsiteX8" fmla="*/ 4039695 w 4579345"/>
              <a:gd name="connsiteY8" fmla="*/ 2905771 h 7123843"/>
              <a:gd name="connsiteX9" fmla="*/ 4569820 w 4579345"/>
              <a:gd name="connsiteY9" fmla="*/ 2905771 h 7123843"/>
              <a:gd name="connsiteX10" fmla="*/ 2704006 w 4579345"/>
              <a:gd name="connsiteY10" fmla="*/ 5428080 h 7123843"/>
              <a:gd name="connsiteX11" fmla="*/ 2173881 w 4579345"/>
              <a:gd name="connsiteY11" fmla="*/ 5428080 h 7123843"/>
              <a:gd name="connsiteX12" fmla="*/ 2029920 w 4579345"/>
              <a:gd name="connsiteY12" fmla="*/ 2684227 h 7123843"/>
              <a:gd name="connsiteX13" fmla="*/ 2560045 w 4579345"/>
              <a:gd name="connsiteY13" fmla="*/ 2684227 h 7123843"/>
              <a:gd name="connsiteX14" fmla="*/ 694231 w 4579345"/>
              <a:gd name="connsiteY14" fmla="*/ 5206537 h 7123843"/>
              <a:gd name="connsiteX15" fmla="*/ 164106 w 4579345"/>
              <a:gd name="connsiteY15" fmla="*/ 5206537 h 7123843"/>
              <a:gd name="connsiteX16" fmla="*/ 4039695 w 4579345"/>
              <a:gd name="connsiteY16" fmla="*/ 1917306 h 7123843"/>
              <a:gd name="connsiteX17" fmla="*/ 4569820 w 4579345"/>
              <a:gd name="connsiteY17" fmla="*/ 1917306 h 7123843"/>
              <a:gd name="connsiteX18" fmla="*/ 2704006 w 4579345"/>
              <a:gd name="connsiteY18" fmla="*/ 4439615 h 7123843"/>
              <a:gd name="connsiteX19" fmla="*/ 2173881 w 4579345"/>
              <a:gd name="connsiteY19" fmla="*/ 4439615 h 7123843"/>
              <a:gd name="connsiteX20" fmla="*/ 2029920 w 4579345"/>
              <a:gd name="connsiteY20" fmla="*/ 1695762 h 7123843"/>
              <a:gd name="connsiteX21" fmla="*/ 2560045 w 4579345"/>
              <a:gd name="connsiteY21" fmla="*/ 1695762 h 7123843"/>
              <a:gd name="connsiteX22" fmla="*/ 694231 w 4579345"/>
              <a:gd name="connsiteY22" fmla="*/ 4218072 h 7123843"/>
              <a:gd name="connsiteX23" fmla="*/ 164106 w 4579345"/>
              <a:gd name="connsiteY23" fmla="*/ 4218072 h 7123843"/>
              <a:gd name="connsiteX24" fmla="*/ 4049220 w 4579345"/>
              <a:gd name="connsiteY24" fmla="*/ 928841 h 7123843"/>
              <a:gd name="connsiteX25" fmla="*/ 4579345 w 4579345"/>
              <a:gd name="connsiteY25" fmla="*/ 928841 h 7123843"/>
              <a:gd name="connsiteX26" fmla="*/ 2713531 w 4579345"/>
              <a:gd name="connsiteY26" fmla="*/ 3451150 h 7123843"/>
              <a:gd name="connsiteX27" fmla="*/ 2183406 w 4579345"/>
              <a:gd name="connsiteY27" fmla="*/ 3451150 h 7123843"/>
              <a:gd name="connsiteX28" fmla="*/ 1865814 w 4579345"/>
              <a:gd name="connsiteY28" fmla="*/ 928840 h 7123843"/>
              <a:gd name="connsiteX29" fmla="*/ 2395939 w 4579345"/>
              <a:gd name="connsiteY29" fmla="*/ 928840 h 7123843"/>
              <a:gd name="connsiteX30" fmla="*/ 530125 w 4579345"/>
              <a:gd name="connsiteY30" fmla="*/ 3451150 h 7123843"/>
              <a:gd name="connsiteX31" fmla="*/ 0 w 4579345"/>
              <a:gd name="connsiteY31" fmla="*/ 3451150 h 7123843"/>
              <a:gd name="connsiteX32" fmla="*/ 3992070 w 4579345"/>
              <a:gd name="connsiteY32" fmla="*/ 0 h 7123843"/>
              <a:gd name="connsiteX33" fmla="*/ 4522195 w 4579345"/>
              <a:gd name="connsiteY33" fmla="*/ 0 h 7123843"/>
              <a:gd name="connsiteX34" fmla="*/ 2656381 w 4579345"/>
              <a:gd name="connsiteY34" fmla="*/ 2522310 h 7123843"/>
              <a:gd name="connsiteX35" fmla="*/ 2126256 w 4579345"/>
              <a:gd name="connsiteY35" fmla="*/ 2522310 h 7123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579345" h="7123843">
                <a:moveTo>
                  <a:pt x="2077545" y="4601533"/>
                </a:moveTo>
                <a:lnTo>
                  <a:pt x="2607670" y="4601533"/>
                </a:lnTo>
                <a:lnTo>
                  <a:pt x="741856" y="7123843"/>
                </a:lnTo>
                <a:lnTo>
                  <a:pt x="211731" y="7123843"/>
                </a:lnTo>
                <a:close/>
                <a:moveTo>
                  <a:pt x="2029920" y="3672692"/>
                </a:moveTo>
                <a:lnTo>
                  <a:pt x="2560045" y="3672692"/>
                </a:lnTo>
                <a:lnTo>
                  <a:pt x="694231" y="6195002"/>
                </a:lnTo>
                <a:lnTo>
                  <a:pt x="164106" y="6195002"/>
                </a:lnTo>
                <a:close/>
                <a:moveTo>
                  <a:pt x="4039695" y="2905771"/>
                </a:moveTo>
                <a:lnTo>
                  <a:pt x="4569820" y="2905771"/>
                </a:lnTo>
                <a:lnTo>
                  <a:pt x="2704006" y="5428080"/>
                </a:lnTo>
                <a:lnTo>
                  <a:pt x="2173881" y="5428080"/>
                </a:lnTo>
                <a:close/>
                <a:moveTo>
                  <a:pt x="2029920" y="2684227"/>
                </a:moveTo>
                <a:lnTo>
                  <a:pt x="2560045" y="2684227"/>
                </a:lnTo>
                <a:lnTo>
                  <a:pt x="694231" y="5206537"/>
                </a:lnTo>
                <a:lnTo>
                  <a:pt x="164106" y="5206537"/>
                </a:lnTo>
                <a:close/>
                <a:moveTo>
                  <a:pt x="4039695" y="1917306"/>
                </a:moveTo>
                <a:lnTo>
                  <a:pt x="4569820" y="1917306"/>
                </a:lnTo>
                <a:lnTo>
                  <a:pt x="2704006" y="4439615"/>
                </a:lnTo>
                <a:lnTo>
                  <a:pt x="2173881" y="4439615"/>
                </a:lnTo>
                <a:close/>
                <a:moveTo>
                  <a:pt x="2029920" y="1695762"/>
                </a:moveTo>
                <a:lnTo>
                  <a:pt x="2560045" y="1695762"/>
                </a:lnTo>
                <a:lnTo>
                  <a:pt x="694231" y="4218072"/>
                </a:lnTo>
                <a:lnTo>
                  <a:pt x="164106" y="4218072"/>
                </a:lnTo>
                <a:close/>
                <a:moveTo>
                  <a:pt x="4049220" y="928841"/>
                </a:moveTo>
                <a:lnTo>
                  <a:pt x="4579345" y="928841"/>
                </a:lnTo>
                <a:lnTo>
                  <a:pt x="2713531" y="3451150"/>
                </a:lnTo>
                <a:lnTo>
                  <a:pt x="2183406" y="3451150"/>
                </a:lnTo>
                <a:close/>
                <a:moveTo>
                  <a:pt x="1865814" y="928840"/>
                </a:moveTo>
                <a:lnTo>
                  <a:pt x="2395939" y="928840"/>
                </a:lnTo>
                <a:lnTo>
                  <a:pt x="530125" y="3451150"/>
                </a:lnTo>
                <a:lnTo>
                  <a:pt x="0" y="3451150"/>
                </a:lnTo>
                <a:close/>
                <a:moveTo>
                  <a:pt x="3992070" y="0"/>
                </a:moveTo>
                <a:lnTo>
                  <a:pt x="4522195" y="0"/>
                </a:lnTo>
                <a:lnTo>
                  <a:pt x="2656381" y="2522310"/>
                </a:lnTo>
                <a:lnTo>
                  <a:pt x="2126256" y="2522310"/>
                </a:lnTo>
                <a:close/>
              </a:path>
            </a:pathLst>
          </a:custGeom>
        </p:spPr>
      </p:pic>
      <p:sp>
        <p:nvSpPr>
          <p:cNvPr id="37" name="Title 1">
            <a:extLst>
              <a:ext uri="{FF2B5EF4-FFF2-40B4-BE49-F238E27FC236}">
                <a16:creationId xmlns:a16="http://schemas.microsoft.com/office/drawing/2014/main" id="{5D08B7F6-31FF-AC45-A126-C02385B920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4413" y="600305"/>
            <a:ext cx="8126895" cy="1325563"/>
          </a:xfrm>
          <a:prstGeom prst="rect">
            <a:avLst/>
          </a:prstGeom>
        </p:spPr>
        <p:txBody>
          <a:bodyPr/>
          <a:lstStyle>
            <a:lvl1pPr>
              <a:defRPr b="0" i="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7F261AFB-42EE-954C-AF91-EC89D7D4872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04827" y="2203473"/>
            <a:ext cx="8126413" cy="28788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i="0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7568F43C-8066-E14E-82E0-D5B162EDBA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04345" y="2620986"/>
            <a:ext cx="8126895" cy="127179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05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5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0" name="Text Placeholder 5">
            <a:extLst>
              <a:ext uri="{FF2B5EF4-FFF2-40B4-BE49-F238E27FC236}">
                <a16:creationId xmlns:a16="http://schemas.microsoft.com/office/drawing/2014/main" id="{5B55A768-F19B-5647-961C-7E0CE90060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04827" y="4135304"/>
            <a:ext cx="8126413" cy="28788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 b="1" i="0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FontTx/>
              <a:buNone/>
              <a:defRPr sz="1400" b="1" i="0" spc="300">
                <a:solidFill>
                  <a:schemeClr val="accent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D3090E80-6604-4A4D-AEA9-164E47E9329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04345" y="4552817"/>
            <a:ext cx="8126895" cy="127179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05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 sz="105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105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1371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99305D-C33F-CC40-B8BC-119308600B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40636729-10E2-E84F-8B31-4C00187E81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4206" y="1008749"/>
            <a:ext cx="10759721" cy="71561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400" b="0" i="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4400" b="0" i="0" spc="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4400" b="0" i="0" spc="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4400" b="0" i="0" spc="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4400" b="0" i="0" spc="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ADD TOC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C7370EF8-E0A9-A64F-BC14-D08EFA2C770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00627" y="2344274"/>
            <a:ext cx="4363862" cy="622904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l">
              <a:buNone/>
              <a:defRPr sz="1800" b="1" i="0" cap="none" spc="3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12C3A525-C5E9-AA4E-835A-87F2E5229A0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4206" y="2344274"/>
            <a:ext cx="4363862" cy="622904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l">
              <a:buNone/>
              <a:defRPr sz="1800" b="1" i="0" cap="none" spc="3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D4B60E4-1150-1E49-A490-EFFE47304B6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666305" y="2344274"/>
            <a:ext cx="747622" cy="6229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800" b="0" i="0" cap="none" baseline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934EA5-8D4D-E74F-AF98-C5298A34F71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018976" y="2344274"/>
            <a:ext cx="749437" cy="6229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800" b="0" i="0" cap="none" baseline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3FDEFEC1-DE5F-B649-BC0C-1126DDB71A9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300627" y="3210177"/>
            <a:ext cx="4363862" cy="622904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l">
              <a:buNone/>
              <a:defRPr sz="1800" b="1" i="0" cap="none" spc="3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F1DCE03-8898-EF4E-9E41-1AE36C55457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4206" y="3210177"/>
            <a:ext cx="4363862" cy="622904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l">
              <a:buNone/>
              <a:defRPr sz="1800" b="1" i="0" cap="none" spc="3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DD1D7F53-28A9-2D47-BA1C-BE06BA5A8B6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666305" y="3210177"/>
            <a:ext cx="747622" cy="62290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800" b="0" i="0" cap="none" baseline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570665C-AAB0-B741-9AD6-089F3AD5193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018976" y="3210177"/>
            <a:ext cx="749437" cy="62290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800" b="0" i="0" cap="none" baseline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DC64D29-0DFD-2C42-A5E3-592F39E982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300627" y="4076080"/>
            <a:ext cx="4363862" cy="622904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l">
              <a:buNone/>
              <a:defRPr sz="1800" b="1" i="0" cap="none" spc="3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A146B214-CCD2-AA49-B92F-25961332FB1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54206" y="4076080"/>
            <a:ext cx="4363862" cy="622904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l">
              <a:buNone/>
              <a:defRPr sz="1800" b="1" i="0" cap="none" spc="3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7DFC69B4-7CA2-8548-822E-3E9FEBED177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666305" y="4076080"/>
            <a:ext cx="747622" cy="6229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800" b="0" i="0" cap="none" baseline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58CF7C0A-3227-CF46-8FAE-A13E276AF1F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018976" y="4076080"/>
            <a:ext cx="749437" cy="6229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800" b="0" i="0" cap="none" baseline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4BB056C6-B31F-FF4C-8D51-2A19BE3301C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300627" y="4920906"/>
            <a:ext cx="4363862" cy="622904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l">
              <a:buNone/>
              <a:defRPr sz="1800" b="1" i="0" cap="none" spc="3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F6AA602-91CB-1D4E-A33E-EED96540E5D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54206" y="4920906"/>
            <a:ext cx="4363862" cy="622904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l">
              <a:buNone/>
              <a:defRPr sz="1800" b="1" i="0" cap="none" spc="3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7CEF77CE-D1FD-A845-94EA-2CAB8E1A19B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666305" y="4920906"/>
            <a:ext cx="747622" cy="622904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800" b="0" i="0" cap="none" baseline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DB9772B-1D23-544C-919E-27481EBA40E1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18976" y="4920906"/>
            <a:ext cx="749437" cy="62290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800" b="0" i="0" cap="none" baseline="0">
                <a:solidFill>
                  <a:schemeClr val="bg1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7184358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6E84C6-69EA-2847-8D3A-267B7B1FF3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2FCD1C-74CD-8643-AF50-49E7EB2960E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05050" y="1869609"/>
            <a:ext cx="7581900" cy="131891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0" b="0" i="0" spc="6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4400" spc="6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4400" spc="6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4400" spc="6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4400" spc="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THANK YOU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1E7CC6-649B-C545-96E3-0B2A54A1A30E}"/>
              </a:ext>
            </a:extLst>
          </p:cNvPr>
          <p:cNvSpPr/>
          <p:nvPr userDrawn="1"/>
        </p:nvSpPr>
        <p:spPr>
          <a:xfrm>
            <a:off x="1998562" y="1458406"/>
            <a:ext cx="8194876" cy="2141317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A13B60-BE93-E248-ADE6-264E0E73824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998663" y="3993364"/>
            <a:ext cx="3776662" cy="25454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1" i="0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9144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3716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8288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en-US"/>
              <a:t>CLICK TO EDIT CONTACT 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6052C24-84E2-4E49-9FDF-C954C9E172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08618" y="3993364"/>
            <a:ext cx="3776662" cy="25454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1" i="0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9144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3716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8288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en-US"/>
              <a:t>CLICK TO EDIT CONTACT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DBA4A6D-B15A-F745-97BC-37BEA1B9D1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8562" y="4421988"/>
            <a:ext cx="3776763" cy="1516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9144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3716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8288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en-US"/>
              <a:t>Contact information here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6D135A3-491D-6548-8528-5E2CB6D7F6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96941" y="4421988"/>
            <a:ext cx="3776763" cy="15160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9144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3716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8288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en-US"/>
              <a:t>Contact information here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F94EF6F4-CC61-42FE-041D-B7E08342ACE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07669" y="6112132"/>
            <a:ext cx="3776662" cy="25454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1" i="0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9144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3716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1828800" indent="0" algn="ctr">
              <a:buNone/>
              <a:defRPr sz="1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en-US"/>
              <a:t>WWW.ASPIRENT.COM</a:t>
            </a:r>
          </a:p>
        </p:txBody>
      </p:sp>
    </p:spTree>
    <p:extLst>
      <p:ext uri="{BB962C8B-B14F-4D97-AF65-F5344CB8AC3E}">
        <p14:creationId xmlns:p14="http://schemas.microsoft.com/office/powerpoint/2010/main" val="377070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on gray wa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DC86BB4-1F0E-4EA2-83A2-4615062C94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814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9F2E409F-BFEF-4FED-A508-D815F027F7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41A0A835-A203-514A-BD3E-7E00B6CFD0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39" y="767935"/>
            <a:ext cx="12192000" cy="448252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buClr>
                <a:srgbClr val="216474"/>
              </a:buClr>
              <a:defRPr sz="1050"/>
            </a:lvl2pPr>
            <a:lvl3pPr>
              <a:buClr>
                <a:srgbClr val="216474"/>
              </a:buClr>
              <a:defRPr sz="1050"/>
            </a:lvl3pPr>
            <a:lvl4pPr>
              <a:buClr>
                <a:srgbClr val="216474"/>
              </a:buClr>
              <a:defRPr sz="1050"/>
            </a:lvl4pPr>
            <a:lvl5pPr>
              <a:buClr>
                <a:srgbClr val="216474"/>
              </a:buClr>
              <a:defRPr sz="1050"/>
            </a:lvl5pPr>
          </a:lstStyle>
          <a:p>
            <a:pPr lvl="0"/>
            <a:r>
              <a:rPr lang="en-US" dirty="0"/>
              <a:t>ADD DATE AND TIME CLICK HERE</a:t>
            </a:r>
          </a:p>
        </p:txBody>
      </p:sp>
    </p:spTree>
    <p:extLst>
      <p:ext uri="{BB962C8B-B14F-4D97-AF65-F5344CB8AC3E}">
        <p14:creationId xmlns:p14="http://schemas.microsoft.com/office/powerpoint/2010/main" val="4139245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on gray wa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DC86BB4-1F0E-4EA2-83A2-4615062C94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411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Picture with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60396BF-7E7E-1D42-9B98-4861F4C77CC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935288" cy="6858000"/>
          </a:xfrm>
          <a:prstGeom prst="rect">
            <a:avLst/>
          </a:prstGeom>
          <a:solidFill>
            <a:srgbClr val="4F738E"/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B6FB416-7B0B-9F44-A79C-34F194A2F8D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56712" y="0"/>
            <a:ext cx="2935288" cy="6858000"/>
          </a:xfrm>
          <a:prstGeom prst="rect">
            <a:avLst/>
          </a:prstGeom>
          <a:solidFill>
            <a:srgbClr val="4F738E"/>
          </a:solidFill>
        </p:spPr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BE8E55-F872-A846-A373-6E2F399CC2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8C77B-DEA9-4E80-B106-D3D555C5B79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33303" y="786651"/>
            <a:ext cx="6313111" cy="769429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44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HEADLINE ONE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301BC6C-F4DC-4254-942C-8B4AABC3837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35288" y="1695450"/>
            <a:ext cx="6321424" cy="26670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F1913C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B025901-770F-4550-9371-F9B49507880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35288" y="2586038"/>
            <a:ext cx="6311900" cy="47307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E72FB87-4CAF-4D5F-AC17-88176C01573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33303" y="3685801"/>
            <a:ext cx="6311900" cy="47307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02B2BCD3-E6A8-4387-8472-E524C99BCA0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46797" y="4882026"/>
            <a:ext cx="6311900" cy="47307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="1" spc="3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E0F1EC4E-9BAF-4B5B-9B01-6BC0A5546D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36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Te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2CAE4413-F584-4323-A4A2-6F07E558A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531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l headline and body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ED5B1-9A7A-4964-9091-E3EE8A010A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327" y="365125"/>
            <a:ext cx="10813473" cy="1325563"/>
          </a:xfrm>
          <a:prstGeom prst="rect">
            <a:avLst/>
          </a:prstGeom>
        </p:spPr>
        <p:txBody>
          <a:bodyPr/>
          <a:lstStyle>
            <a:lvl1pPr>
              <a:defRPr spc="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DC1AE-B0C2-4C41-8B7B-AE6929371F2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751" y="2286000"/>
            <a:ext cx="10813474" cy="3989388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21034DF-4A62-46D1-895D-FAA2EC1E67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150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emf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microsoft.com/office/2007/relationships/hdphoto" Target="../media/hdphoto5.wdp"/><Relationship Id="rId5" Type="http://schemas.openxmlformats.org/officeDocument/2006/relationships/image" Target="../media/image7.png"/><Relationship Id="rId4" Type="http://schemas.openxmlformats.org/officeDocument/2006/relationships/theme" Target="../theme/theme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20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theme" Target="../theme/theme1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.emf"/><Relationship Id="rId5" Type="http://schemas.microsoft.com/office/2007/relationships/hdphoto" Target="../media/hdphoto6.wdp"/><Relationship Id="rId4" Type="http://schemas.openxmlformats.org/officeDocument/2006/relationships/image" Target="../media/image11.png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6.svg"/><Relationship Id="rId4" Type="http://schemas.openxmlformats.org/officeDocument/2006/relationships/image" Target="../media/image4.png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6.svg"/><Relationship Id="rId4" Type="http://schemas.openxmlformats.org/officeDocument/2006/relationships/image" Target="../media/image4.png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.emf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26.xml"/><Relationship Id="rId6" Type="http://schemas.microsoft.com/office/2007/relationships/hdphoto" Target="../media/hdphoto8.wdp"/><Relationship Id="rId5" Type="http://schemas.openxmlformats.org/officeDocument/2006/relationships/image" Target="../media/image18.png"/><Relationship Id="rId4" Type="http://schemas.microsoft.com/office/2007/relationships/hdphoto" Target="../media/hdphoto7.wdp"/></Relationships>
</file>

<file path=ppt/slideMasters/_rels/slideMaster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27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heme" Target="../theme/theme18.xml"/><Relationship Id="rId7" Type="http://schemas.openxmlformats.org/officeDocument/2006/relationships/image" Target="../media/image22.jpeg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theme" Target="../theme/theme19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Masters/_rels/slideMaster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32.xml"/></Relationships>
</file>

<file path=ppt/slideMasters/_rels/slideMaster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openxmlformats.org/officeDocument/2006/relationships/image" Target="../media/image2.emf"/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Masters/_rels/slideMaster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microsoft.com/office/2007/relationships/hdphoto" Target="../media/hdphoto5.wdp"/><Relationship Id="rId5" Type="http://schemas.openxmlformats.org/officeDocument/2006/relationships/image" Target="../media/image7.png"/><Relationship Id="rId4" Type="http://schemas.openxmlformats.org/officeDocument/2006/relationships/theme" Target="../theme/theme22.xml"/></Relationships>
</file>

<file path=ppt/slideMasters/_rels/slideMaster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microsoft.com/office/2007/relationships/hdphoto" Target="../media/hdphoto3.wdp"/><Relationship Id="rId2" Type="http://schemas.openxmlformats.org/officeDocument/2006/relationships/theme" Target="../theme/theme23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7.png"/><Relationship Id="rId5" Type="http://schemas.openxmlformats.org/officeDocument/2006/relationships/image" Target="../media/image2.emf"/><Relationship Id="rId4" Type="http://schemas.microsoft.com/office/2007/relationships/hdphoto" Target="../media/hdphoto2.wdp"/></Relationships>
</file>

<file path=ppt/slideMasters/_rels/slideMaster24.xml.rels><?xml version="1.0" encoding="UTF-8" standalone="yes"?>
<Relationships xmlns="http://schemas.openxmlformats.org/package/2006/relationships"><Relationship Id="rId3" Type="http://schemas.openxmlformats.org/officeDocument/2006/relationships/theme" Target="../theme/theme24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5" Type="http://schemas.openxmlformats.org/officeDocument/2006/relationships/image" Target="../media/image2.emf"/><Relationship Id="rId4" Type="http://schemas.openxmlformats.org/officeDocument/2006/relationships/image" Target="../media/image25.jpe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emf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theme" Target="../theme/theme4.xml"/><Relationship Id="rId9" Type="http://schemas.microsoft.com/office/2007/relationships/hdphoto" Target="../media/hdphoto3.wdp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emf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emf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emf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.emf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emf"/><Relationship Id="rId4" Type="http://schemas.microsoft.com/office/2007/relationships/hdphoto" Target="../media/hdphoto4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>
            <a:extLst>
              <a:ext uri="{FF2B5EF4-FFF2-40B4-BE49-F238E27FC236}">
                <a16:creationId xmlns:a16="http://schemas.microsoft.com/office/drawing/2014/main" id="{6EE88AAA-AA76-E34B-A619-05B1A00D2331}"/>
              </a:ext>
            </a:extLst>
          </p:cNvPr>
          <p:cNvSpPr/>
          <p:nvPr userDrawn="1"/>
        </p:nvSpPr>
        <p:spPr>
          <a:xfrm>
            <a:off x="0" y="0"/>
            <a:ext cx="3368909" cy="6858000"/>
          </a:xfrm>
          <a:custGeom>
            <a:avLst/>
            <a:gdLst>
              <a:gd name="connsiteX0" fmla="*/ 0 w 3368909"/>
              <a:gd name="connsiteY0" fmla="*/ 0 h 6858000"/>
              <a:gd name="connsiteX1" fmla="*/ 1630901 w 3368909"/>
              <a:gd name="connsiteY1" fmla="*/ 0 h 6858000"/>
              <a:gd name="connsiteX2" fmla="*/ 1700948 w 3368909"/>
              <a:gd name="connsiteY2" fmla="*/ 48587 h 6858000"/>
              <a:gd name="connsiteX3" fmla="*/ 2787297 w 3368909"/>
              <a:gd name="connsiteY3" fmla="*/ 1239490 h 6858000"/>
              <a:gd name="connsiteX4" fmla="*/ 1407764 w 3368909"/>
              <a:gd name="connsiteY4" fmla="*/ 6803911 h 6858000"/>
              <a:gd name="connsiteX5" fmla="*/ 1313009 w 3368909"/>
              <a:gd name="connsiteY5" fmla="*/ 6858000 h 6858000"/>
              <a:gd name="connsiteX6" fmla="*/ 0 w 3368909"/>
              <a:gd name="connsiteY6" fmla="*/ 6858000 h 6858000"/>
              <a:gd name="connsiteX7" fmla="*/ 0 w 3368909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68909" h="6858000">
                <a:moveTo>
                  <a:pt x="0" y="0"/>
                </a:moveTo>
                <a:lnTo>
                  <a:pt x="1630901" y="0"/>
                </a:lnTo>
                <a:lnTo>
                  <a:pt x="1700948" y="48587"/>
                </a:lnTo>
                <a:cubicBezTo>
                  <a:pt x="2126623" y="359500"/>
                  <a:pt x="2498677" y="758963"/>
                  <a:pt x="2787297" y="1239490"/>
                </a:cubicBezTo>
                <a:cubicBezTo>
                  <a:pt x="3941777" y="3161599"/>
                  <a:pt x="3324139" y="5652875"/>
                  <a:pt x="1407764" y="6803911"/>
                </a:cubicBezTo>
                <a:lnTo>
                  <a:pt x="131300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email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C1C7301-3E6C-C744-90C9-C72F322564E7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F19DCCB-1B03-4B6E-8DC9-86E6C51B6A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45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58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D7A8D6D-F8A4-2C46-AAAB-EBCDB0CD5EB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alphaModFix amt="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04172" y="-85683"/>
            <a:ext cx="12366558" cy="70420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705992-E563-3B45-B1D4-83C7EEC7ED4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C3494E5-04FF-441A-AD77-2A16012DC1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841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821" r:id="rId2"/>
    <p:sldLayoutId id="2147483822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32B0D9A-F6FC-FA40-BCCE-080E8E7EB77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6635F776-47C1-429E-9EF4-ED0215168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05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4BEA170-DFA1-3343-9F3C-749F12B1B3C7}"/>
              </a:ext>
            </a:extLst>
          </p:cNvPr>
          <p:cNvSpPr/>
          <p:nvPr userDrawn="1"/>
        </p:nvSpPr>
        <p:spPr>
          <a:xfrm>
            <a:off x="7394685" y="0"/>
            <a:ext cx="4797316" cy="6858000"/>
          </a:xfrm>
          <a:custGeom>
            <a:avLst/>
            <a:gdLst>
              <a:gd name="connsiteX0" fmla="*/ 1223492 w 4797316"/>
              <a:gd name="connsiteY0" fmla="*/ 0 h 6858000"/>
              <a:gd name="connsiteX1" fmla="*/ 4797316 w 4797316"/>
              <a:gd name="connsiteY1" fmla="*/ 0 h 6858000"/>
              <a:gd name="connsiteX2" fmla="*/ 4797316 w 4797316"/>
              <a:gd name="connsiteY2" fmla="*/ 6858000 h 6858000"/>
              <a:gd name="connsiteX3" fmla="*/ 1223492 w 4797316"/>
              <a:gd name="connsiteY3" fmla="*/ 6858000 h 6858000"/>
              <a:gd name="connsiteX4" fmla="*/ 1082321 w 4797316"/>
              <a:gd name="connsiteY4" fmla="*/ 6678894 h 6858000"/>
              <a:gd name="connsiteX5" fmla="*/ 0 w 4797316"/>
              <a:gd name="connsiteY5" fmla="*/ 3429000 h 6858000"/>
              <a:gd name="connsiteX6" fmla="*/ 1082321 w 4797316"/>
              <a:gd name="connsiteY6" fmla="*/ 17910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97316" h="6858000">
                <a:moveTo>
                  <a:pt x="1223492" y="0"/>
                </a:moveTo>
                <a:lnTo>
                  <a:pt x="4797316" y="0"/>
                </a:lnTo>
                <a:lnTo>
                  <a:pt x="4797316" y="6858000"/>
                </a:lnTo>
                <a:lnTo>
                  <a:pt x="1223492" y="6858000"/>
                </a:lnTo>
                <a:lnTo>
                  <a:pt x="1082321" y="6678894"/>
                </a:lnTo>
                <a:cubicBezTo>
                  <a:pt x="402554" y="5772649"/>
                  <a:pt x="0" y="4647695"/>
                  <a:pt x="0" y="3429000"/>
                </a:cubicBezTo>
                <a:cubicBezTo>
                  <a:pt x="0" y="2210305"/>
                  <a:pt x="402554" y="1085352"/>
                  <a:pt x="1082321" y="179107"/>
                </a:cubicBezTo>
                <a:close/>
              </a:path>
            </a:pathLst>
          </a:custGeom>
          <a:blipFill>
            <a:blip r:embed="rId4" cstate="email">
              <a:duotone>
                <a:prstClr val="black"/>
                <a:srgbClr val="4F738E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0C1D51-6F27-3844-8E9F-59396AAF63B7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8F02187-68A3-453B-9F65-C866BEAC32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993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FEC058-D7EA-3A45-BD3F-53FE15E44E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21022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C3F37E8-4F98-AF4A-8524-27C912F66142}"/>
              </a:ext>
            </a:extLst>
          </p:cNvPr>
          <p:cNvSpPr/>
          <p:nvPr userDrawn="1"/>
        </p:nvSpPr>
        <p:spPr>
          <a:xfrm>
            <a:off x="0" y="-19878"/>
            <a:ext cx="12210223" cy="5675244"/>
          </a:xfrm>
          <a:prstGeom prst="rect">
            <a:avLst/>
          </a:prstGeom>
          <a:gradFill flip="none" rotWithShape="1">
            <a:gsLst>
              <a:gs pos="32000">
                <a:srgbClr val="F0913C">
                  <a:alpha val="64242"/>
                </a:srgbClr>
              </a:gs>
              <a:gs pos="100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18">
            <a:extLst>
              <a:ext uri="{FF2B5EF4-FFF2-40B4-BE49-F238E27FC236}">
                <a16:creationId xmlns:a16="http://schemas.microsoft.com/office/drawing/2014/main" id="{32698BF5-A6E8-6B47-8334-CB94D1ECC8D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459798" y="1414464"/>
            <a:ext cx="9272404" cy="324326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E9A41-9802-4107-9818-9BEC31C310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27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B780B95-6AE0-824A-8DB4-0024A9D3A9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C3F37E8-4F98-AF4A-8524-27C912F66142}"/>
              </a:ext>
            </a:extLst>
          </p:cNvPr>
          <p:cNvSpPr/>
          <p:nvPr userDrawn="1"/>
        </p:nvSpPr>
        <p:spPr>
          <a:xfrm rot="16200000">
            <a:off x="1958007" y="-1958013"/>
            <a:ext cx="6858003" cy="10774017"/>
          </a:xfrm>
          <a:prstGeom prst="rect">
            <a:avLst/>
          </a:prstGeom>
          <a:gradFill flip="none" rotWithShape="1">
            <a:gsLst>
              <a:gs pos="29000">
                <a:schemeClr val="accent2">
                  <a:alpha val="95540"/>
                </a:schemeClr>
              </a:gs>
              <a:gs pos="100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655C099-5089-406D-B704-B28C5CB357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2A06829-5D82-AD4A-80A7-18CBA0707D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8659" t="27848" r="19096" b="29120"/>
          <a:stretch/>
        </p:blipFill>
        <p:spPr>
          <a:xfrm>
            <a:off x="578323" y="1343895"/>
            <a:ext cx="6528503" cy="348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96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709F3-D750-3D4A-BB5F-CF3238F67D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C3F37E8-4F98-AF4A-8524-27C912F66142}"/>
              </a:ext>
            </a:extLst>
          </p:cNvPr>
          <p:cNvSpPr/>
          <p:nvPr userDrawn="1"/>
        </p:nvSpPr>
        <p:spPr>
          <a:xfrm rot="16200000">
            <a:off x="1958007" y="-1958013"/>
            <a:ext cx="6858003" cy="10774017"/>
          </a:xfrm>
          <a:prstGeom prst="rect">
            <a:avLst/>
          </a:prstGeom>
          <a:gradFill flip="none" rotWithShape="1">
            <a:gsLst>
              <a:gs pos="29000">
                <a:schemeClr val="accent1">
                  <a:alpha val="88700"/>
                </a:schemeClr>
              </a:gs>
              <a:gs pos="100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E2E07-47D8-4D90-B458-8FB74D038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1977672E-E986-6250-92B9-E3E485F033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8659" t="27848" r="19096" b="29120"/>
          <a:stretch/>
        </p:blipFill>
        <p:spPr>
          <a:xfrm>
            <a:off x="590676" y="1331538"/>
            <a:ext cx="6528503" cy="348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145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BCD7981-2EBF-A346-9019-50B30A03D290}"/>
              </a:ext>
            </a:extLst>
          </p:cNvPr>
          <p:cNvPicPr>
            <a:picLocks/>
          </p:cNvPicPr>
          <p:nvPr userDrawn="1"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4505728">
            <a:off x="5605715" y="-2471719"/>
            <a:ext cx="11132802" cy="11132802"/>
          </a:xfrm>
          <a:prstGeom prst="ellipse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9E3266-56A2-994C-963E-91D7514B56E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803056" y="3279771"/>
            <a:ext cx="4572000" cy="4572000"/>
          </a:xfrm>
          <a:prstGeom prst="ellipse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35E299E-EE0D-0444-90FA-A4F29DB2694D}"/>
              </a:ext>
            </a:extLst>
          </p:cNvPr>
          <p:cNvSpPr/>
          <p:nvPr userDrawn="1"/>
        </p:nvSpPr>
        <p:spPr>
          <a:xfrm>
            <a:off x="6383287" y="-3218688"/>
            <a:ext cx="12192001" cy="321868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07D9EC-88A1-1146-96D4-159EA880FB64}"/>
              </a:ext>
            </a:extLst>
          </p:cNvPr>
          <p:cNvSpPr/>
          <p:nvPr userDrawn="1"/>
        </p:nvSpPr>
        <p:spPr>
          <a:xfrm>
            <a:off x="-2816351" y="6876288"/>
            <a:ext cx="21391640" cy="321868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4E056F-C102-2A4A-922F-5261C70D5E55}"/>
              </a:ext>
            </a:extLst>
          </p:cNvPr>
          <p:cNvSpPr/>
          <p:nvPr userDrawn="1"/>
        </p:nvSpPr>
        <p:spPr>
          <a:xfrm rot="5400000">
            <a:off x="4031232" y="-3508216"/>
            <a:ext cx="21391640" cy="5070103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AA5E82-29AB-224F-B278-7286C5AD3918}"/>
              </a:ext>
            </a:extLst>
          </p:cNvPr>
          <p:cNvSpPr/>
          <p:nvPr userDrawn="1"/>
        </p:nvSpPr>
        <p:spPr>
          <a:xfrm rot="5400000">
            <a:off x="-13250046" y="-528157"/>
            <a:ext cx="21391640" cy="510844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C70FE0-988F-F443-9789-CD20879A145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EE5F1D02-EF7D-4CFB-A624-67321D23B6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425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35E299E-EE0D-0444-90FA-A4F29DB2694D}"/>
              </a:ext>
            </a:extLst>
          </p:cNvPr>
          <p:cNvSpPr/>
          <p:nvPr userDrawn="1"/>
        </p:nvSpPr>
        <p:spPr>
          <a:xfrm>
            <a:off x="6383287" y="-3218688"/>
            <a:ext cx="12192001" cy="321868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07D9EC-88A1-1146-96D4-159EA880FB64}"/>
              </a:ext>
            </a:extLst>
          </p:cNvPr>
          <p:cNvSpPr/>
          <p:nvPr userDrawn="1"/>
        </p:nvSpPr>
        <p:spPr>
          <a:xfrm>
            <a:off x="-2816351" y="6876288"/>
            <a:ext cx="21391640" cy="321868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4E056F-C102-2A4A-922F-5261C70D5E55}"/>
              </a:ext>
            </a:extLst>
          </p:cNvPr>
          <p:cNvSpPr/>
          <p:nvPr userDrawn="1"/>
        </p:nvSpPr>
        <p:spPr>
          <a:xfrm rot="5400000">
            <a:off x="4031232" y="-3508216"/>
            <a:ext cx="21391640" cy="5070103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AA5E82-29AB-224F-B278-7286C5AD3918}"/>
              </a:ext>
            </a:extLst>
          </p:cNvPr>
          <p:cNvSpPr/>
          <p:nvPr userDrawn="1"/>
        </p:nvSpPr>
        <p:spPr>
          <a:xfrm rot="5400000">
            <a:off x="-13250046" y="-528157"/>
            <a:ext cx="21391640" cy="510844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C70FE0-988F-F443-9789-CD20879A14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DB0805A-0D60-4F4B-9BE7-17F7162F9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88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BF3BFBC-BC07-174D-A6AA-FF02D9481DE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duotone>
              <a:prstClr val="black"/>
              <a:srgbClr val="4F73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64"/>
          <a:stretch/>
        </p:blipFill>
        <p:spPr>
          <a:xfrm>
            <a:off x="1691999" y="1243360"/>
            <a:ext cx="3051256" cy="3051256"/>
          </a:xfrm>
          <a:prstGeom prst="snip2Diag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ABE949-04D6-8F4C-B2F4-8D4EA2231FDD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duotone>
              <a:prstClr val="black"/>
              <a:srgbClr val="4F73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 flipV="1">
            <a:off x="-1548496" y="671199"/>
            <a:ext cx="3051256" cy="3051256"/>
          </a:xfrm>
          <a:prstGeom prst="snip2Diag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65F4C02-CCF8-CE4D-BE47-A4969784C2B2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duotone>
              <a:prstClr val="black"/>
              <a:srgbClr val="4F73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47215" y="-1964690"/>
            <a:ext cx="3051256" cy="3051256"/>
          </a:xfrm>
          <a:prstGeom prst="snip2Diag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7EA1C67-84E5-8A43-90D4-CA8A8A288D88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duotone>
              <a:prstClr val="black"/>
              <a:srgbClr val="4F73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5"/>
          <a:stretch/>
        </p:blipFill>
        <p:spPr>
          <a:xfrm>
            <a:off x="-1015103" y="3879099"/>
            <a:ext cx="3051256" cy="3051256"/>
          </a:xfrm>
          <a:prstGeom prst="snip2Diag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DABEF7-CCD8-8F43-8B33-93564897F2DF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CC84F30-7CE1-44A0-BD28-D23D91A510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600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86C0681-CF4B-414E-A930-948D00D5969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45DC5ED-0FF6-45B9-8E77-B12CA89C2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954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FEC058-D7EA-3A45-BD3F-53FE15E44E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18">
            <a:extLst>
              <a:ext uri="{FF2B5EF4-FFF2-40B4-BE49-F238E27FC236}">
                <a16:creationId xmlns:a16="http://schemas.microsoft.com/office/drawing/2014/main" id="{32698BF5-A6E8-6B47-8334-CB94D1ECC8D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548640" y="-857598"/>
            <a:ext cx="11094720" cy="8573195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E9A41-9802-4107-9818-9BEC31C310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43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47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86C0681-CF4B-414E-A930-948D00D5969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4B5D094-E38D-49EC-9046-7B1D95EF48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63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39F84D5-FDE5-964A-A5A5-48E2A747CF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duotone>
              <a:prstClr val="black"/>
              <a:srgbClr val="4F73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64"/>
          <a:stretch/>
        </p:blipFill>
        <p:spPr>
          <a:xfrm>
            <a:off x="9896294" y="1903372"/>
            <a:ext cx="3051256" cy="3051256"/>
          </a:xfrm>
          <a:prstGeom prst="snip2Diag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BBEDF2E-AEA5-3E44-8DBC-D6209B53CBA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duotone>
              <a:prstClr val="black"/>
              <a:srgbClr val="4F73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 flipV="1">
            <a:off x="6655799" y="1330550"/>
            <a:ext cx="3051256" cy="3051256"/>
          </a:xfrm>
          <a:prstGeom prst="snip2Diag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AA6F3B6-FEAA-E541-8417-9540DE356A6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duotone>
              <a:prstClr val="black"/>
              <a:srgbClr val="4F73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62901" y="-1327427"/>
            <a:ext cx="3051256" cy="3051256"/>
          </a:xfrm>
          <a:prstGeom prst="snip2Diag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E452E28-8414-2B4D-AD97-65D7C19072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email">
            <a:duotone>
              <a:prstClr val="black"/>
              <a:srgbClr val="4F73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5"/>
          <a:stretch/>
        </p:blipFill>
        <p:spPr>
          <a:xfrm>
            <a:off x="10439627" y="5134171"/>
            <a:ext cx="3051256" cy="3051256"/>
          </a:xfrm>
          <a:prstGeom prst="snip2Diag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3BCD63-C653-3F4F-BF9A-12FF0717A35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CD36CBD-4F4B-474F-AF59-C1F4EB3D8D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263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D7A8D6D-F8A4-2C46-AAAB-EBCDB0CD5EB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alphaModFix amt="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04172" y="-85683"/>
            <a:ext cx="12366558" cy="70420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705992-E563-3B45-B1D4-83C7EEC7ED4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C3494E5-04FF-441A-AD77-2A16012DC1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89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0DF6D83-C8D3-514A-A017-4E27542E404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14827" cy="695566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3742D98-E197-A240-8C11-2C822A8423F8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2164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8F2693-6777-6A41-9A8C-62719BC8122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91555C-AF58-0D4A-9467-8B4093C4A294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email">
            <a:alphaModFix amt="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04172" y="-85683"/>
            <a:ext cx="12366558" cy="7042067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69FFE96-A5C0-4590-942B-04197428CE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210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building, step&#10;&#10;Description automatically generated">
            <a:extLst>
              <a:ext uri="{FF2B5EF4-FFF2-40B4-BE49-F238E27FC236}">
                <a16:creationId xmlns:a16="http://schemas.microsoft.com/office/drawing/2014/main" id="{465ACAC1-ED8E-2943-BECA-02923C2EBF9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grayscl/>
            <a:alphaModFix amt="2000"/>
          </a:blip>
          <a:stretch>
            <a:fillRect/>
          </a:stretch>
        </p:blipFill>
        <p:spPr>
          <a:xfrm>
            <a:off x="22789" y="-4313"/>
            <a:ext cx="12189264" cy="6858000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F312A6F-71E6-6A44-BC7F-F08C1A494B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C854DF-0F8D-FB40-80EA-A0DF0D0D7B0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527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3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FEC058-D7EA-3A45-BD3F-53FE15E44E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E9A41-9802-4107-9818-9BEC31C310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466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0DF6D83-C8D3-514A-A017-4E27542E404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alphaModFix amt="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14827" cy="695566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3742D98-E197-A240-8C11-2C822A8423F8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2164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8F2693-6777-6A41-9A8C-62719BC8122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91555C-AF58-0D4A-9467-8B4093C4A294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email">
            <a:alphaModFix amt="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04172" y="-85683"/>
            <a:ext cx="12366558" cy="7042067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69FFE96-A5C0-4590-942B-04197428CE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61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20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0C1C7301-3E6C-C744-90C9-C72F322564E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0417B0A-84FC-4B84-B96A-BF744C576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37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0C1C7301-3E6C-C744-90C9-C72F322564E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E8B0FFC-166F-4B94-85C4-DB348781F6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241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524AD68-0164-A14F-8C86-19962F188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2191999" cy="68580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938DE12-EDA4-4947-9D27-3DDCBE38C865}"/>
              </a:ext>
            </a:extLst>
          </p:cNvPr>
          <p:cNvSpPr/>
          <p:nvPr userDrawn="1"/>
        </p:nvSpPr>
        <p:spPr>
          <a:xfrm rot="10800000">
            <a:off x="-18224" y="544010"/>
            <a:ext cx="12210223" cy="6313990"/>
          </a:xfrm>
          <a:prstGeom prst="rect">
            <a:avLst/>
          </a:prstGeom>
          <a:gradFill flip="none" rotWithShape="1">
            <a:gsLst>
              <a:gs pos="30000">
                <a:srgbClr val="216474">
                  <a:alpha val="83000"/>
                </a:srgbClr>
              </a:gs>
              <a:gs pos="91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B04526-57CB-EA42-82A1-68DEE5E81B6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710B59A-6796-42D1-8554-587AA9D68C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72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524AD68-0164-A14F-8C86-19962F188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2191999" cy="68580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938DE12-EDA4-4947-9D27-3DDCBE38C865}"/>
              </a:ext>
            </a:extLst>
          </p:cNvPr>
          <p:cNvSpPr/>
          <p:nvPr userDrawn="1"/>
        </p:nvSpPr>
        <p:spPr>
          <a:xfrm rot="10800000">
            <a:off x="-18224" y="544010"/>
            <a:ext cx="12210223" cy="6313990"/>
          </a:xfrm>
          <a:prstGeom prst="rect">
            <a:avLst/>
          </a:prstGeom>
          <a:gradFill flip="none" rotWithShape="1">
            <a:gsLst>
              <a:gs pos="30000">
                <a:schemeClr val="accent3">
                  <a:alpha val="92152"/>
                </a:schemeClr>
              </a:gs>
              <a:gs pos="91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B04526-57CB-EA42-82A1-68DEE5E81B6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D9F74D0-FA3F-4FFE-BD79-DB2C43833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62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524AD68-0164-A14F-8C86-19962F188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8223" y="-1"/>
            <a:ext cx="12210222" cy="68580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938DE12-EDA4-4947-9D27-3DDCBE38C865}"/>
              </a:ext>
            </a:extLst>
          </p:cNvPr>
          <p:cNvSpPr/>
          <p:nvPr userDrawn="1"/>
        </p:nvSpPr>
        <p:spPr>
          <a:xfrm rot="10800000">
            <a:off x="-18224" y="544010"/>
            <a:ext cx="12210223" cy="6313990"/>
          </a:xfrm>
          <a:prstGeom prst="rect">
            <a:avLst/>
          </a:prstGeom>
          <a:gradFill flip="none" rotWithShape="1">
            <a:gsLst>
              <a:gs pos="30000">
                <a:srgbClr val="F1913C">
                  <a:alpha val="84439"/>
                </a:srgbClr>
              </a:gs>
              <a:gs pos="91000">
                <a:schemeClr val="bg1">
                  <a:shade val="100000"/>
                  <a:satMod val="115000"/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B04526-57CB-EA42-82A1-68DEE5E81B6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duotone>
              <a:prstClr val="black"/>
              <a:srgbClr val="F1913C">
                <a:tint val="45000"/>
                <a:satMod val="400000"/>
              </a:srgbClr>
            </a:duoton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7670" y="105439"/>
            <a:ext cx="427585" cy="365616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87CE812-16DC-4982-A1E7-938DE3C7AB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2055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fld id="{18BEFD47-366C-4E8D-AAFC-CBF108631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453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swagger-ui/index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900933-00EE-AC9F-A55F-0130B089B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BEFD47-366C-4E8D-AAFC-CBF10863151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86FB848-38F2-F74E-0355-B5B22AFBB0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82862" y="2152174"/>
            <a:ext cx="4809138" cy="2553651"/>
          </a:xfrm>
        </p:spPr>
        <p:txBody>
          <a:bodyPr/>
          <a:lstStyle/>
          <a:p>
            <a:r>
              <a:rPr lang="en-US" sz="1600" dirty="0">
                <a:solidFill>
                  <a:schemeClr val="tx1"/>
                </a:solidFill>
              </a:rPr>
              <a:t>Acme Sprocket Company</a:t>
            </a:r>
          </a:p>
          <a:p>
            <a:r>
              <a:rPr lang="en-US" sz="1600" dirty="0">
                <a:solidFill>
                  <a:schemeClr val="tx1"/>
                </a:solidFill>
              </a:rPr>
              <a:t> </a:t>
            </a:r>
          </a:p>
          <a:p>
            <a:r>
              <a:rPr lang="en-US" sz="1600" dirty="0">
                <a:solidFill>
                  <a:schemeClr val="tx1"/>
                </a:solidFill>
              </a:rPr>
              <a:t>Back-End Lesson #3- </a:t>
            </a:r>
          </a:p>
          <a:p>
            <a:r>
              <a:rPr lang="en-US" sz="1600" dirty="0">
                <a:solidFill>
                  <a:schemeClr val="tx1"/>
                </a:solidFill>
              </a:rPr>
              <a:t>Data Access Layer, </a:t>
            </a:r>
          </a:p>
          <a:p>
            <a:r>
              <a:rPr lang="en-US" sz="1600" dirty="0">
                <a:solidFill>
                  <a:schemeClr val="tx1"/>
                </a:solidFill>
              </a:rPr>
              <a:t>H2, </a:t>
            </a:r>
          </a:p>
          <a:p>
            <a:r>
              <a:rPr lang="en-US" sz="1600" dirty="0">
                <a:solidFill>
                  <a:schemeClr val="tx1"/>
                </a:solidFill>
              </a:rPr>
              <a:t>Exception Handling,</a:t>
            </a:r>
          </a:p>
          <a:p>
            <a:r>
              <a:rPr lang="en-US" sz="1600" dirty="0">
                <a:solidFill>
                  <a:schemeClr val="tx1"/>
                </a:solidFill>
              </a:rPr>
              <a:t>Mocking</a:t>
            </a:r>
          </a:p>
        </p:txBody>
      </p:sp>
    </p:spTree>
    <p:extLst>
      <p:ext uri="{BB962C8B-B14F-4D97-AF65-F5344CB8AC3E}">
        <p14:creationId xmlns:p14="http://schemas.microsoft.com/office/powerpoint/2010/main" val="1333273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80E31A2-2888-47AC-CA4E-E16DED00C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411" y="0"/>
            <a:ext cx="8126895" cy="1325563"/>
          </a:xfrm>
        </p:spPr>
        <p:txBody>
          <a:bodyPr/>
          <a:lstStyle/>
          <a:p>
            <a:r>
              <a:rPr lang="en-US" sz="3600" dirty="0"/>
              <a:t>Generating an empty REST controller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E225EA-8A06-4255-7C3F-58C2BAB09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6897" y="1584823"/>
            <a:ext cx="8304409" cy="477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112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2A70FD-4BD9-A041-8526-098DB29D6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413" y="0"/>
            <a:ext cx="8126895" cy="1325563"/>
          </a:xfrm>
        </p:spPr>
        <p:txBody>
          <a:bodyPr/>
          <a:lstStyle/>
          <a:p>
            <a:r>
              <a:rPr lang="en-US" sz="3600" dirty="0"/>
              <a:t>What does the newly downloaded zip file include?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154DC0-30D9-DE62-2598-C66E95CDF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785" y="1626782"/>
            <a:ext cx="8580239" cy="509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774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2A70FD-4BD9-A041-8526-098DB29D6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917" y="1773645"/>
            <a:ext cx="8126895" cy="1325563"/>
          </a:xfrm>
        </p:spPr>
        <p:txBody>
          <a:bodyPr/>
          <a:lstStyle/>
          <a:p>
            <a:r>
              <a:rPr lang="en-US" sz="2400" dirty="0"/>
              <a:t>Since we’re using Maven we’ll run the app through the the maven wrapper: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8EDF12-591D-7D07-345B-7D64AABF966B}"/>
              </a:ext>
            </a:extLst>
          </p:cNvPr>
          <p:cNvSpPr txBox="1"/>
          <p:nvPr/>
        </p:nvSpPr>
        <p:spPr>
          <a:xfrm>
            <a:off x="5297424" y="2914542"/>
            <a:ext cx="68945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./</a:t>
            </a:r>
            <a:r>
              <a:rPr lang="en-US" dirty="0" err="1"/>
              <a:t>mvnw</a:t>
            </a:r>
            <a:r>
              <a:rPr lang="en-US" dirty="0"/>
              <a:t> </a:t>
            </a:r>
            <a:r>
              <a:rPr lang="en-US" dirty="0" err="1"/>
              <a:t>spring-boot:run</a:t>
            </a:r>
            <a:endParaRPr lang="en-US" dirty="0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501EE1D5-3558-ECAA-23A5-CEDD54869FFA}"/>
              </a:ext>
            </a:extLst>
          </p:cNvPr>
          <p:cNvSpPr txBox="1">
            <a:spLocks/>
          </p:cNvSpPr>
          <p:nvPr/>
        </p:nvSpPr>
        <p:spPr>
          <a:xfrm>
            <a:off x="3201365" y="27231"/>
            <a:ext cx="812689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600" dirty="0"/>
              <a:t>How to run the newly generated project: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78108D-A75F-F2BA-7525-1ED9177E58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234" y="3520059"/>
            <a:ext cx="5223654" cy="310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961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2A70FD-4BD9-A041-8526-098DB29D6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2854" y="17005"/>
            <a:ext cx="8126895" cy="1325563"/>
          </a:xfrm>
        </p:spPr>
        <p:txBody>
          <a:bodyPr/>
          <a:lstStyle/>
          <a:p>
            <a:r>
              <a:rPr lang="en-US" sz="3600" dirty="0"/>
              <a:t>Create a basic Controller class: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E17DCF-26E9-059F-AA5B-C366DADD9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179" y="1034070"/>
            <a:ext cx="8263983" cy="568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924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2A70FD-4BD9-A041-8526-098DB29D6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5254" y="1352029"/>
            <a:ext cx="8381154" cy="677939"/>
          </a:xfrm>
        </p:spPr>
        <p:txBody>
          <a:bodyPr/>
          <a:lstStyle/>
          <a:p>
            <a:r>
              <a:rPr lang="en-US" sz="1800" dirty="0"/>
              <a:t>Since we’re using Maven we add the two libraries to our </a:t>
            </a:r>
            <a:r>
              <a:rPr lang="en-US" sz="1800" dirty="0" err="1"/>
              <a:t>pom.xml</a:t>
            </a:r>
            <a:endParaRPr lang="en-US" sz="1800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58DD27D-1AAD-8330-4A5D-13C12B76A796}"/>
              </a:ext>
            </a:extLst>
          </p:cNvPr>
          <p:cNvSpPr txBox="1">
            <a:spLocks/>
          </p:cNvSpPr>
          <p:nvPr/>
        </p:nvSpPr>
        <p:spPr>
          <a:xfrm>
            <a:off x="3265254" y="169405"/>
            <a:ext cx="812689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600"/>
              <a:t>Let’s add Swagger and Lombak:</a:t>
            </a: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AF9C3D-9EC3-6362-3D70-9BD76FE07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0034" y="2121407"/>
            <a:ext cx="7632115" cy="435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8864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2A70FD-4BD9-A041-8526-098DB29D6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5254" y="1352029"/>
            <a:ext cx="8381154" cy="677939"/>
          </a:xfrm>
        </p:spPr>
        <p:txBody>
          <a:bodyPr/>
          <a:lstStyle/>
          <a:p>
            <a:r>
              <a:rPr lang="en-US" sz="1800" dirty="0"/>
              <a:t>Navigate to:</a:t>
            </a:r>
            <a:br>
              <a:rPr lang="en-US" sz="1800" dirty="0"/>
            </a:br>
            <a:r>
              <a:rPr lang="en-US" sz="1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http://localhost:8080/swagger-ui/index.html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58DD27D-1AAD-8330-4A5D-13C12B76A796}"/>
              </a:ext>
            </a:extLst>
          </p:cNvPr>
          <p:cNvSpPr txBox="1">
            <a:spLocks/>
          </p:cNvSpPr>
          <p:nvPr/>
        </p:nvSpPr>
        <p:spPr>
          <a:xfrm>
            <a:off x="3265254" y="169405"/>
            <a:ext cx="812689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600" dirty="0"/>
              <a:t>What does Swagger give us: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056046-B5CC-0199-6316-260FFFB53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2501" y="2171882"/>
            <a:ext cx="7772400" cy="418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201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2A70FD-4BD9-A041-8526-098DB29D6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5254" y="816517"/>
            <a:ext cx="8381154" cy="677939"/>
          </a:xfrm>
        </p:spPr>
        <p:txBody>
          <a:bodyPr/>
          <a:lstStyle/>
          <a:p>
            <a:r>
              <a:rPr lang="en-US" sz="1800" dirty="0"/>
              <a:t>Automatic getter and setter creation: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58DD27D-1AAD-8330-4A5D-13C12B76A796}"/>
              </a:ext>
            </a:extLst>
          </p:cNvPr>
          <p:cNvSpPr txBox="1">
            <a:spLocks/>
          </p:cNvSpPr>
          <p:nvPr/>
        </p:nvSpPr>
        <p:spPr>
          <a:xfrm>
            <a:off x="3265254" y="169405"/>
            <a:ext cx="812689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600" dirty="0"/>
              <a:t>What does </a:t>
            </a:r>
            <a:r>
              <a:rPr lang="en-US" sz="3600" dirty="0" err="1"/>
              <a:t>Lombak</a:t>
            </a:r>
            <a:r>
              <a:rPr lang="en-US" sz="3600" dirty="0"/>
              <a:t> give us: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286B3F-6C30-F26F-A373-91D6EB371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3322" y="1318073"/>
            <a:ext cx="6837765" cy="521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905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58DD27D-1AAD-8330-4A5D-13C12B76A796}"/>
              </a:ext>
            </a:extLst>
          </p:cNvPr>
          <p:cNvSpPr txBox="1">
            <a:spLocks/>
          </p:cNvSpPr>
          <p:nvPr/>
        </p:nvSpPr>
        <p:spPr>
          <a:xfrm>
            <a:off x="3265254" y="169405"/>
            <a:ext cx="8126895" cy="5072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600" dirty="0"/>
              <a:t>Adding Unit Testing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4CA044-6E6F-398E-EA4C-577026ECD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0234" y="1494456"/>
            <a:ext cx="6464300" cy="2184400"/>
          </a:xfrm>
          <a:prstGeom prst="rect">
            <a:avLst/>
          </a:prstGeom>
        </p:spPr>
      </p:pic>
      <p:sp>
        <p:nvSpPr>
          <p:cNvPr id="8" name="Title 2">
            <a:extLst>
              <a:ext uri="{FF2B5EF4-FFF2-40B4-BE49-F238E27FC236}">
                <a16:creationId xmlns:a16="http://schemas.microsoft.com/office/drawing/2014/main" id="{902F7D1F-D23C-176D-9272-59C7BB522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5254" y="816517"/>
            <a:ext cx="8381154" cy="677939"/>
          </a:xfrm>
        </p:spPr>
        <p:txBody>
          <a:bodyPr/>
          <a:lstStyle/>
          <a:p>
            <a:r>
              <a:rPr lang="en-US" sz="1800" dirty="0"/>
              <a:t>Add the Junit Dependency :</a:t>
            </a:r>
            <a:br>
              <a:rPr lang="en-US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538515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58DD27D-1AAD-8330-4A5D-13C12B76A796}"/>
              </a:ext>
            </a:extLst>
          </p:cNvPr>
          <p:cNvSpPr txBox="1">
            <a:spLocks/>
          </p:cNvSpPr>
          <p:nvPr/>
        </p:nvSpPr>
        <p:spPr>
          <a:xfrm>
            <a:off x="3265254" y="169405"/>
            <a:ext cx="8126895" cy="5072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600" dirty="0"/>
              <a:t>Adding Unit Testing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902F7D1F-D23C-176D-9272-59C7BB522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5254" y="816517"/>
            <a:ext cx="8381154" cy="677939"/>
          </a:xfrm>
        </p:spPr>
        <p:txBody>
          <a:bodyPr/>
          <a:lstStyle/>
          <a:p>
            <a:r>
              <a:rPr lang="en-US" sz="1800" dirty="0"/>
              <a:t>Add testing code:</a:t>
            </a:r>
            <a:br>
              <a:rPr lang="en-US" sz="1800" dirty="0"/>
            </a:br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E55DA0-E923-845E-BADD-78287D645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480" y="1189144"/>
            <a:ext cx="6443472" cy="559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012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331ECC0-BDD6-56EA-4764-E495A651E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263" y="290001"/>
            <a:ext cx="10813473" cy="877887"/>
          </a:xfrm>
        </p:spPr>
        <p:txBody>
          <a:bodyPr/>
          <a:lstStyle/>
          <a:p>
            <a:r>
              <a:rPr lang="en-US" dirty="0"/>
              <a:t>CI/CD for Java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7FC11E6-C86A-864C-707B-BC88CBACAA6B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6120279" y="1510788"/>
            <a:ext cx="5531394" cy="4845562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FD399E-E6A1-987B-C525-2B86D5D7F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8BEFD47-366C-4E8D-AAFC-CBF10863151F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EC49066-BD37-569E-C8F8-851FF697C5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327" y="4876800"/>
            <a:ext cx="5022683" cy="14795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E893C06-65B8-9E34-1EEE-D176E122A0F6}"/>
              </a:ext>
            </a:extLst>
          </p:cNvPr>
          <p:cNvSpPr txBox="1"/>
          <p:nvPr/>
        </p:nvSpPr>
        <p:spPr>
          <a:xfrm>
            <a:off x="689263" y="1663700"/>
            <a:ext cx="4873747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CI/CD for Java follows the same fundamentals as our front-end config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The biggest differences are the commands needed-but the structure is the same</a:t>
            </a:r>
          </a:p>
        </p:txBody>
      </p:sp>
    </p:spTree>
    <p:extLst>
      <p:ext uri="{BB962C8B-B14F-4D97-AF65-F5344CB8AC3E}">
        <p14:creationId xmlns:p14="http://schemas.microsoft.com/office/powerpoint/2010/main" val="385501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58DD27D-1AAD-8330-4A5D-13C12B76A796}"/>
              </a:ext>
            </a:extLst>
          </p:cNvPr>
          <p:cNvSpPr txBox="1">
            <a:spLocks/>
          </p:cNvSpPr>
          <p:nvPr/>
        </p:nvSpPr>
        <p:spPr>
          <a:xfrm>
            <a:off x="3265254" y="169405"/>
            <a:ext cx="8126895" cy="5072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600" dirty="0"/>
              <a:t>Agenda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902F7D1F-D23C-176D-9272-59C7BB522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5254" y="1932972"/>
            <a:ext cx="8381154" cy="2870522"/>
          </a:xfrm>
        </p:spPr>
        <p:txBody>
          <a:bodyPr/>
          <a:lstStyle/>
          <a:p>
            <a:r>
              <a:rPr lang="en-US" sz="1800" dirty="0"/>
              <a:t>Back-End Lesson 3 Plan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Code Demo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Questions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For Further Reading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Next Session</a:t>
            </a:r>
            <a:br>
              <a:rPr lang="en-US" sz="1800" dirty="0"/>
            </a:br>
            <a:br>
              <a:rPr lang="en-US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54482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58DD27D-1AAD-8330-4A5D-13C12B76A796}"/>
              </a:ext>
            </a:extLst>
          </p:cNvPr>
          <p:cNvSpPr txBox="1">
            <a:spLocks/>
          </p:cNvSpPr>
          <p:nvPr/>
        </p:nvSpPr>
        <p:spPr>
          <a:xfrm>
            <a:off x="3265254" y="169405"/>
            <a:ext cx="8126895" cy="5072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600" dirty="0"/>
              <a:t>Back-End Lesson 3 Plan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902F7D1F-D23C-176D-9272-59C7BB522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5254" y="816517"/>
            <a:ext cx="8381154" cy="5375939"/>
          </a:xfrm>
        </p:spPr>
        <p:txBody>
          <a:bodyPr/>
          <a:lstStyle/>
          <a:p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Data Access Layer</a:t>
            </a:r>
            <a:br>
              <a:rPr lang="en-US" sz="1800" dirty="0"/>
            </a:br>
            <a:r>
              <a:rPr lang="en-US" sz="1800" dirty="0"/>
              <a:t>	</a:t>
            </a:r>
            <a:br>
              <a:rPr lang="en-US" sz="1800" dirty="0"/>
            </a:br>
            <a:r>
              <a:rPr lang="en-US" sz="1800" dirty="0"/>
              <a:t>H2 database  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Exception Handling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Mocking in Unit Tests</a:t>
            </a:r>
            <a:br>
              <a:rPr lang="en-US" sz="1800" dirty="0"/>
            </a:br>
            <a:br>
              <a:rPr lang="en-US" sz="1800" dirty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2413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58DD27D-1AAD-8330-4A5D-13C12B76A796}"/>
              </a:ext>
            </a:extLst>
          </p:cNvPr>
          <p:cNvSpPr txBox="1">
            <a:spLocks/>
          </p:cNvSpPr>
          <p:nvPr/>
        </p:nvSpPr>
        <p:spPr>
          <a:xfrm>
            <a:off x="3265254" y="169405"/>
            <a:ext cx="8126895" cy="5072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600" dirty="0"/>
              <a:t>Code Demo</a:t>
            </a:r>
          </a:p>
        </p:txBody>
      </p:sp>
      <p:pic>
        <p:nvPicPr>
          <p:cNvPr id="5" name="Picture 4" descr="A shelf with many books on it&#10;&#10;Description automatically generated with medium confidence">
            <a:extLst>
              <a:ext uri="{FF2B5EF4-FFF2-40B4-BE49-F238E27FC236}">
                <a16:creationId xmlns:a16="http://schemas.microsoft.com/office/drawing/2014/main" id="{71C048E4-D85E-82AC-54F7-D33696514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4400" y="1143000"/>
            <a:ext cx="9268178" cy="521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374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58DD27D-1AAD-8330-4A5D-13C12B76A796}"/>
              </a:ext>
            </a:extLst>
          </p:cNvPr>
          <p:cNvSpPr txBox="1">
            <a:spLocks/>
          </p:cNvSpPr>
          <p:nvPr/>
        </p:nvSpPr>
        <p:spPr>
          <a:xfrm>
            <a:off x="3265254" y="169405"/>
            <a:ext cx="8126895" cy="5072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sz="3600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902F7D1F-D23C-176D-9272-59C7BB522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889" y="2751061"/>
            <a:ext cx="8805365" cy="1091734"/>
          </a:xfrm>
        </p:spPr>
        <p:txBody>
          <a:bodyPr/>
          <a:lstStyle/>
          <a:p>
            <a:r>
              <a:rPr lang="en-US" sz="2000" dirty="0"/>
              <a:t>		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682594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58DD27D-1AAD-8330-4A5D-13C12B76A796}"/>
              </a:ext>
            </a:extLst>
          </p:cNvPr>
          <p:cNvSpPr txBox="1">
            <a:spLocks/>
          </p:cNvSpPr>
          <p:nvPr/>
        </p:nvSpPr>
        <p:spPr>
          <a:xfrm>
            <a:off x="3265254" y="169405"/>
            <a:ext cx="8126895" cy="5072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600" dirty="0"/>
              <a:t>For Further Reading…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902F7D1F-D23C-176D-9272-59C7BB522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0131" y="2751061"/>
            <a:ext cx="9465123" cy="3082580"/>
          </a:xfrm>
        </p:spPr>
        <p:txBody>
          <a:bodyPr/>
          <a:lstStyle/>
          <a:p>
            <a:r>
              <a:rPr lang="en-US" sz="1600" dirty="0"/>
              <a:t>Links to articles here</a:t>
            </a:r>
            <a:b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1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1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486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58DD27D-1AAD-8330-4A5D-13C12B76A796}"/>
              </a:ext>
            </a:extLst>
          </p:cNvPr>
          <p:cNvSpPr txBox="1">
            <a:spLocks/>
          </p:cNvSpPr>
          <p:nvPr/>
        </p:nvSpPr>
        <p:spPr>
          <a:xfrm>
            <a:off x="3265254" y="169405"/>
            <a:ext cx="8126895" cy="50725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spc="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600" dirty="0"/>
              <a:t>Next Sessions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902F7D1F-D23C-176D-9272-59C7BB522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5254" y="816517"/>
            <a:ext cx="8381154" cy="5375939"/>
          </a:xfrm>
        </p:spPr>
        <p:txBody>
          <a:bodyPr/>
          <a:lstStyle/>
          <a:p>
            <a:br>
              <a:rPr lang="en-US" sz="1800" dirty="0"/>
            </a:br>
            <a:r>
              <a:rPr lang="en-US" sz="1800" u="sng" dirty="0"/>
              <a:t>Front-End Lesson 3:</a:t>
            </a:r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r>
              <a:rPr lang="en-US" sz="1800" u="sng" dirty="0"/>
              <a:t>Back-End Lesson 4:</a:t>
            </a:r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83560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2A70FD-4BD9-A041-8526-098DB29D6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413" y="0"/>
            <a:ext cx="8126895" cy="1325563"/>
          </a:xfrm>
        </p:spPr>
        <p:txBody>
          <a:bodyPr/>
          <a:lstStyle/>
          <a:p>
            <a:r>
              <a:rPr lang="en-US" sz="3600" dirty="0"/>
              <a:t>How Do I get started with Spring Boot?</a:t>
            </a:r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F6D5D712-84BC-F268-7F5D-2199427C424B}"/>
              </a:ext>
            </a:extLst>
          </p:cNvPr>
          <p:cNvSpPr txBox="1">
            <a:spLocks/>
          </p:cNvSpPr>
          <p:nvPr/>
        </p:nvSpPr>
        <p:spPr>
          <a:xfrm>
            <a:off x="2843306" y="1033850"/>
            <a:ext cx="8237538" cy="23368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Spring provides a website to create and download preconfigured and working empty projects to get you started quickly!</a:t>
            </a:r>
            <a:br>
              <a:rPr lang="en-US" sz="1800" dirty="0">
                <a:solidFill>
                  <a:schemeClr val="bg1"/>
                </a:solidFill>
              </a:rPr>
            </a:b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https://</a:t>
            </a:r>
            <a:r>
              <a:rPr lang="en-US" sz="1800" dirty="0" err="1">
                <a:solidFill>
                  <a:schemeClr val="bg1"/>
                </a:solidFill>
              </a:rPr>
              <a:t>start.spring.io</a:t>
            </a:r>
            <a:r>
              <a:rPr lang="en-US" sz="1800" dirty="0">
                <a:solidFill>
                  <a:schemeClr val="bg1"/>
                </a:solidFill>
              </a:rPr>
              <a:t>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7E2993-525F-D513-022C-EE09F5D77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1727" y="2266640"/>
            <a:ext cx="7499581" cy="4454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537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B56D17-3491-6E41-A674-6BB1CC8EC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BEFD47-366C-4E8D-AAFC-CBF10863151F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80E31A2-2888-47AC-CA4E-E16DED00C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413" y="19636"/>
            <a:ext cx="8126895" cy="1325563"/>
          </a:xfrm>
        </p:spPr>
        <p:txBody>
          <a:bodyPr/>
          <a:lstStyle/>
          <a:p>
            <a:r>
              <a:rPr lang="en-US" sz="3600" dirty="0"/>
              <a:t>Creating an empty REST controller project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B92350-68FC-7306-013B-B2D1A310AB48}"/>
              </a:ext>
            </a:extLst>
          </p:cNvPr>
          <p:cNvSpPr txBox="1"/>
          <p:nvPr/>
        </p:nvSpPr>
        <p:spPr>
          <a:xfrm>
            <a:off x="3204413" y="1193060"/>
            <a:ext cx="68945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As simple as going to </a:t>
            </a:r>
            <a:r>
              <a:rPr lang="en-US" dirty="0" err="1">
                <a:solidFill>
                  <a:schemeClr val="bg1"/>
                </a:solidFill>
              </a:rPr>
              <a:t>start.spring.io</a:t>
            </a:r>
            <a:r>
              <a:rPr lang="en-US" dirty="0">
                <a:solidFill>
                  <a:schemeClr val="bg1"/>
                </a:solidFill>
              </a:rPr>
              <a:t> and searching for the “web” dependency!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A0F059-FF49-0AF3-DBF0-DDFFFAF5B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9615" y="2594191"/>
            <a:ext cx="8913541" cy="249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09967"/>
      </p:ext>
    </p:extLst>
  </p:cSld>
  <p:clrMapOvr>
    <a:masterClrMapping/>
  </p:clrMapOvr>
</p:sld>
</file>

<file path=ppt/theme/theme1.xml><?xml version="1.0" encoding="utf-8"?>
<a:theme xmlns:a="http://schemas.openxmlformats.org/drawingml/2006/main" name="Picture left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9EA66D3E-2594-430B-AB1F-6C332A48CF3A}"/>
    </a:ext>
  </a:extLst>
</a:theme>
</file>

<file path=ppt/theme/theme10.xml><?xml version="1.0" encoding="utf-8"?>
<a:theme xmlns:a="http://schemas.openxmlformats.org/drawingml/2006/main" name="Blank with gray waves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95A0A431-30FB-4BC9-9BB3-8F1783C9CC98}"/>
    </a:ext>
  </a:extLst>
</a:theme>
</file>

<file path=ppt/theme/theme11.xml><?xml version="1.0" encoding="utf-8"?>
<a:theme xmlns:a="http://schemas.openxmlformats.org/drawingml/2006/main" name="True blank with mark and page numb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F44A7F24-2C74-4B1E-9CB7-DD3037E05304}"/>
    </a:ext>
  </a:extLst>
</a:theme>
</file>

<file path=ppt/theme/theme12.xml><?xml version="1.0" encoding="utf-8"?>
<a:theme xmlns:a="http://schemas.openxmlformats.org/drawingml/2006/main" name="Right side circle photo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32E77C25-B1C1-4019-9620-64922D3FECAF}"/>
    </a:ext>
  </a:extLst>
</a:theme>
</file>

<file path=ppt/theme/theme13.xml><?xml version="1.0" encoding="utf-8"?>
<a:theme xmlns:a="http://schemas.openxmlformats.org/drawingml/2006/main" name="Cover slide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1C4552C2-5C30-44EA-80DF-306CC0C61085}"/>
    </a:ext>
  </a:extLst>
</a:theme>
</file>

<file path=ppt/theme/theme14.xml><?xml version="1.0" encoding="utf-8"?>
<a:theme xmlns:a="http://schemas.openxmlformats.org/drawingml/2006/main" name="Cover option 1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A380104C-D546-4476-9FA7-8611EE790B5A}"/>
    </a:ext>
  </a:extLst>
</a:theme>
</file>

<file path=ppt/theme/theme15.xml><?xml version="1.0" encoding="utf-8"?>
<a:theme xmlns:a="http://schemas.openxmlformats.org/drawingml/2006/main" name="Cover option 2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6440DF37-CEF7-4C73-A08C-4709F89CBE9E}"/>
    </a:ext>
  </a:extLst>
</a:theme>
</file>

<file path=ppt/theme/theme16.xml><?xml version="1.0" encoding="utf-8"?>
<a:theme xmlns:a="http://schemas.openxmlformats.org/drawingml/2006/main" name="Circles background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155E4816-5749-47ED-8BA3-516C2AD57589}"/>
    </a:ext>
  </a:extLst>
</a:theme>
</file>

<file path=ppt/theme/theme17.xml><?xml version="1.0" encoding="utf-8"?>
<a:theme xmlns:a="http://schemas.openxmlformats.org/drawingml/2006/main" name="Circle placeholders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92F43FE2-6C54-4F3D-917E-B4C3CE01DA4F}"/>
    </a:ext>
  </a:extLst>
</a:theme>
</file>

<file path=ppt/theme/theme18.xml><?xml version="1.0" encoding="utf-8"?>
<a:theme xmlns:a="http://schemas.openxmlformats.org/drawingml/2006/main" name="Left image stack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5196AB61-07F2-44B7-99A3-D9F98289B57A}"/>
    </a:ext>
  </a:extLst>
</a:theme>
</file>

<file path=ppt/theme/theme19.xml><?xml version="1.0" encoding="utf-8"?>
<a:theme xmlns:a="http://schemas.openxmlformats.org/drawingml/2006/main" name="Image stacks placeholder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477DBE72-2A3B-4FB2-AFE2-8CC37833AE37}"/>
    </a:ext>
  </a:extLst>
</a:theme>
</file>

<file path=ppt/theme/theme2.xml><?xml version="1.0" encoding="utf-8"?>
<a:theme xmlns:a="http://schemas.openxmlformats.org/drawingml/2006/main" name="1_Cover slide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pirent_template deck_CD" id="{9E8E16AB-F452-CF4B-98D9-CA1880D1788D}" vid="{7E1A4C69-624E-834F-85A0-91CD8A3C4BF7}"/>
    </a:ext>
  </a:extLst>
</a:theme>
</file>

<file path=ppt/theme/theme20.xml><?xml version="1.0" encoding="utf-8"?>
<a:theme xmlns:a="http://schemas.openxmlformats.org/drawingml/2006/main" name="Right image stack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6A4BB14C-C4B1-4AC9-AADE-99F9CF566394}"/>
    </a:ext>
  </a:extLst>
</a:theme>
</file>

<file path=ppt/theme/theme21.xml><?xml version="1.0" encoding="utf-8"?>
<a:theme xmlns:a="http://schemas.openxmlformats.org/drawingml/2006/main" name="Right image stack with photos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D97DA781-996A-44E1-8B49-18E81A56C479}"/>
    </a:ext>
  </a:extLst>
</a:theme>
</file>

<file path=ppt/theme/theme22.xml><?xml version="1.0" encoding="utf-8"?>
<a:theme xmlns:a="http://schemas.openxmlformats.org/drawingml/2006/main" name="1_Blank with gray waves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410E4BE4-2703-452C-8319-BADB408ADC33}"/>
    </a:ext>
  </a:extLst>
</a:theme>
</file>

<file path=ppt/theme/theme23.xml><?xml version="1.0" encoding="utf-8"?>
<a:theme xmlns:a="http://schemas.openxmlformats.org/drawingml/2006/main" name="1_Teal Background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C18419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E3F197B2-02C5-4ED8-9153-04D8599AFFE5}"/>
    </a:ext>
  </a:extLst>
</a:theme>
</file>

<file path=ppt/theme/theme24.xml><?xml version="1.0" encoding="utf-8"?>
<a:theme xmlns:a="http://schemas.openxmlformats.org/drawingml/2006/main" name="Custom Design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3D7B1274-6775-4F2D-945F-E60493862F8E}"/>
    </a:ext>
  </a:extLst>
</a:theme>
</file>

<file path=ppt/theme/theme2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over slide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pirent_template deck_CD" id="{9E8E16AB-F452-CF4B-98D9-CA1880D1788D}" vid="{7E1A4C69-624E-834F-85A0-91CD8A3C4BF7}"/>
    </a:ext>
  </a:extLst>
</a:theme>
</file>

<file path=ppt/theme/theme4.xml><?xml version="1.0" encoding="utf-8"?>
<a:theme xmlns:a="http://schemas.openxmlformats.org/drawingml/2006/main" name="Teal Backgroun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46CEDAAE-B429-4D3D-A92C-6D3525025ABF}"/>
    </a:ext>
  </a:extLst>
</a:theme>
</file>

<file path=ppt/theme/theme5.xml><?xml version="1.0" encoding="utf-8"?>
<a:theme xmlns:a="http://schemas.openxmlformats.org/drawingml/2006/main" name="left circle placeholder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0D5621FD-2C40-4D19-A43A-1D9EE6C715BA}"/>
    </a:ext>
  </a:extLst>
</a:theme>
</file>

<file path=ppt/theme/theme6.xml><?xml version="1.0" encoding="utf-8"?>
<a:theme xmlns:a="http://schemas.openxmlformats.org/drawingml/2006/main" name="Right circle placeholder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E56BD0C3-4013-4816-AE56-620810445FC2}"/>
    </a:ext>
  </a:extLst>
</a:theme>
</file>

<file path=ppt/theme/theme7.xml><?xml version="1.0" encoding="utf-8"?>
<a:theme xmlns:a="http://schemas.openxmlformats.org/drawingml/2006/main" name="Divider slide 1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DDB375A9-BE1A-4C56-ABE0-D48C94FC1D03}"/>
    </a:ext>
  </a:extLst>
</a:theme>
</file>

<file path=ppt/theme/theme8.xml><?xml version="1.0" encoding="utf-8"?>
<a:theme xmlns:a="http://schemas.openxmlformats.org/drawingml/2006/main" name="Divider slide 2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F21129B0-D532-48E8-AB00-3F7E05CFA92C}"/>
    </a:ext>
  </a:extLst>
</a:theme>
</file>

<file path=ppt/theme/theme9.xml><?xml version="1.0" encoding="utf-8"?>
<a:theme xmlns:a="http://schemas.openxmlformats.org/drawingml/2006/main" name="Divider slide 3">
  <a:themeElements>
    <a:clrScheme name="Aspirent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0913B"/>
      </a:accent1>
      <a:accent2>
        <a:srgbClr val="216473"/>
      </a:accent2>
      <a:accent3>
        <a:srgbClr val="4F728D"/>
      </a:accent3>
      <a:accent4>
        <a:srgbClr val="616161"/>
      </a:accent4>
      <a:accent5>
        <a:srgbClr val="ECECEC"/>
      </a:accent5>
      <a:accent6>
        <a:srgbClr val="828282"/>
      </a:accent6>
      <a:hlink>
        <a:srgbClr val="0563C1"/>
      </a:hlink>
      <a:folHlink>
        <a:srgbClr val="954F72"/>
      </a:folHlink>
    </a:clrScheme>
    <a:fontScheme name="Aspirent Open Sans">
      <a:majorFont>
        <a:latin typeface="Open Sans Semibold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 video_New intro deck and template" id="{29A0D091-58EB-4A4D-A3E1-0A9165DA967A}" vid="{24C83C7E-574C-46F4-8BD6-127EE750305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b3634d0-78f8-4950-8e14-f1f411f65702" xsi:nil="true"/>
    <lcf76f155ced4ddcb4097134ff3c332f xmlns="a55850db-7c08-4724-93c3-206fd4d2cbb2">
      <Terms xmlns="http://schemas.microsoft.com/office/infopath/2007/PartnerControls"/>
    </lcf76f155ced4ddcb4097134ff3c332f>
    <HideFromDelve xmlns="a55850db-7c08-4724-93c3-206fd4d2cbb2" xsi:nil="true"/>
    <Tags xmlns="a55850db-7c08-4724-93c3-206fd4d2cbb2" xsi:nil="true"/>
    <ProjectManager xmlns="a55850db-7c08-4724-93c3-206fd4d2cbb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31FB991E4E3849A4618A5E71437225" ma:contentTypeVersion="25" ma:contentTypeDescription="Create a new document." ma:contentTypeScope="" ma:versionID="e4fb0d7ccc828f5aa67efbeb2d9a7406">
  <xsd:schema xmlns:xsd="http://www.w3.org/2001/XMLSchema" xmlns:xs="http://www.w3.org/2001/XMLSchema" xmlns:p="http://schemas.microsoft.com/office/2006/metadata/properties" xmlns:ns2="a55850db-7c08-4724-93c3-206fd4d2cbb2" xmlns:ns3="5b3634d0-78f8-4950-8e14-f1f411f65702" targetNamespace="http://schemas.microsoft.com/office/2006/metadata/properties" ma:root="true" ma:fieldsID="2d8bd3558e0f5e5889060a0c4d731aff" ns2:_="" ns3:_="">
    <xsd:import namespace="a55850db-7c08-4724-93c3-206fd4d2cbb2"/>
    <xsd:import namespace="5b3634d0-78f8-4950-8e14-f1f411f65702"/>
    <xsd:element name="properties">
      <xsd:complexType>
        <xsd:sequence>
          <xsd:element name="documentManagement">
            <xsd:complexType>
              <xsd:all>
                <xsd:element ref="ns2:Tags" minOccurs="0"/>
                <xsd:element ref="ns3:SharedWithUsers" minOccurs="0"/>
                <xsd:element ref="ns3:SharingHintHash" minOccurs="0"/>
                <xsd:element ref="ns3:SharedWithDetails" minOccurs="0"/>
                <xsd:element ref="ns3:LastSharedByUser" minOccurs="0"/>
                <xsd:element ref="ns3:LastSharedByTime" minOccurs="0"/>
                <xsd:element ref="ns2:HideFromDelve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ProjectManager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5850db-7c08-4724-93c3-206fd4d2cbb2" elementFormDefault="qualified">
    <xsd:import namespace="http://schemas.microsoft.com/office/2006/documentManagement/types"/>
    <xsd:import namespace="http://schemas.microsoft.com/office/infopath/2007/PartnerControls"/>
    <xsd:element name="Tags" ma:index="2" nillable="true" ma:displayName="Tags" ma:description="Business Architecture, Project Execution, Data Science, CAN, Information Management, Visualization" ma:internalName="Tags">
      <xsd:simpleType>
        <xsd:restriction base="dms:Note">
          <xsd:maxLength value="255"/>
        </xsd:restriction>
      </xsd:simpleType>
    </xsd:element>
    <xsd:element name="HideFromDelve" ma:index="13" nillable="true" ma:displayName="HideFromDelve" ma:hidden="true" ma:internalName="HideFromDelve" ma:readOnly="false">
      <xsd:simpleType>
        <xsd:restriction base="dms:Boolean"/>
      </xsd:simpleType>
    </xsd:element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7" nillable="true" ma:displayName="MediaServiceAutoTags" ma:description="" ma:hidden="true" ma:internalName="MediaServiceAutoTags" ma:readOnly="true">
      <xsd:simpleType>
        <xsd:restriction base="dms:Text"/>
      </xsd:simpleType>
    </xsd:element>
    <xsd:element name="MediaServiceLocation" ma:index="18" nillable="true" ma:displayName="MediaServiceLocation" ma:hidden="true" ma:internalName="MediaServiceLocation" ma:readOnly="true">
      <xsd:simpleType>
        <xsd:restriction base="dms:Text"/>
      </xsd:simpleType>
    </xsd:element>
    <xsd:element name="MediaServiceOCR" ma:index="19" nillable="true" ma:displayName="MediaServiceOCR" ma:hidden="true" ma:internalName="MediaServiceOCR" ma:readOnly="true">
      <xsd:simpleType>
        <xsd:restriction base="dms:Note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hidden="true" ma:internalName="MediaServiceKeyPoints" ma:readOnly="true">
      <xsd:simpleType>
        <xsd:restriction base="dms:Note"/>
      </xsd:simpleType>
    </xsd:element>
    <xsd:element name="MediaLengthInSeconds" ma:index="2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7" nillable="true" ma:taxonomy="true" ma:internalName="lcf76f155ced4ddcb4097134ff3c332f" ma:taxonomyFieldName="MediaServiceImageTags" ma:displayName="Image Tags" ma:readOnly="false" ma:fieldId="{5cf76f15-5ced-4ddc-b409-7134ff3c332f}" ma:taxonomyMulti="true" ma:sspId="59392e44-1b21-4a41-a4ce-fd8b24506e6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ProjectManager" ma:index="29" nillable="true" ma:displayName="Role" ma:format="Dropdown" ma:internalName="ProjectManager">
      <xsd:simpleType>
        <xsd:restriction base="dms:Text">
          <xsd:maxLength value="255"/>
        </xsd:restriction>
      </xsd:simpleType>
    </xsd:element>
    <xsd:element name="MediaServiceSearchProperties" ma:index="3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3634d0-78f8-4950-8e14-f1f411f6570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hidden="true" ma:internalName="SharingHintHash" ma:readOnly="true">
      <xsd:simpleType>
        <xsd:restriction base="dms:Text"/>
      </xsd:simpleType>
    </xsd:element>
    <xsd:element name="SharedWithDetails" ma:index="10" nillable="true" ma:displayName="Shared With Details" ma:description="" ma:hidden="true" ma:internalName="SharedWithDetails" ma:readOnly="true">
      <xsd:simpleType>
        <xsd:restriction base="dms:Note"/>
      </xsd:simpleType>
    </xsd:element>
    <xsd:element name="LastSharedByUser" ma:index="11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2" nillable="true" ma:displayName="Last Shared By Time" ma:description="" ma:hidden="true" ma:internalName="LastSharedByTime" ma:readOnly="true">
      <xsd:simpleType>
        <xsd:restriction base="dms:DateTime"/>
      </xsd:simpleType>
    </xsd:element>
    <xsd:element name="TaxCatchAll" ma:index="28" nillable="true" ma:displayName="Taxonomy Catch All Column" ma:hidden="true" ma:list="{0b9ad583-62df-4b85-9a5c-69d88864de08}" ma:internalName="TaxCatchAll" ma:showField="CatchAllData" ma:web="5b3634d0-78f8-4950-8e14-f1f411f6570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Props1.xml><?xml version="1.0" encoding="utf-8"?>
<ds:datastoreItem xmlns:ds="http://schemas.openxmlformats.org/officeDocument/2006/customXml" ds:itemID="{8EE7A90C-D7B6-4BE0-9FC1-3CFE498F4480}">
  <ds:schemaRefs>
    <ds:schemaRef ds:uri="http://purl.org/dc/dcmitype/"/>
    <ds:schemaRef ds:uri="http://purl.org/dc/terms/"/>
    <ds:schemaRef ds:uri="a55850db-7c08-4724-93c3-206fd4d2cbb2"/>
    <ds:schemaRef ds:uri="http://schemas.microsoft.com/office/2006/documentManagement/types"/>
    <ds:schemaRef ds:uri="5b3634d0-78f8-4950-8e14-f1f411f65702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41E5F7FF-EDC8-4B45-A03A-CFD2E3BDEF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55850db-7c08-4724-93c3-206fd4d2cbb2"/>
    <ds:schemaRef ds:uri="5b3634d0-78f8-4950-8e14-f1f411f657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981C112-DA58-4906-8541-4B6EABF33A58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54D4080E-C2B7-4E64-94BA-37CFD468EEB3}">
  <ds:schemaRefs>
    <ds:schemaRef ds:uri="http://schemas.microsoft.com/office/2006/metadata/customXs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Picture left</Template>
  <TotalTime>15822</TotalTime>
  <Words>519</Words>
  <Application>Microsoft Macintosh PowerPoint</Application>
  <PresentationFormat>Widescreen</PresentationFormat>
  <Paragraphs>107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24</vt:i4>
      </vt:variant>
      <vt:variant>
        <vt:lpstr>Slide Titles</vt:lpstr>
      </vt:variant>
      <vt:variant>
        <vt:i4>19</vt:i4>
      </vt:variant>
    </vt:vector>
  </HeadingPairs>
  <TitlesOfParts>
    <vt:vector size="50" baseType="lpstr">
      <vt:lpstr>-apple-system</vt:lpstr>
      <vt:lpstr>Arial</vt:lpstr>
      <vt:lpstr>Calibri</vt:lpstr>
      <vt:lpstr>Calibri Light</vt:lpstr>
      <vt:lpstr>Open Sans</vt:lpstr>
      <vt:lpstr>Open Sans Light</vt:lpstr>
      <vt:lpstr>Open Sans Semibold</vt:lpstr>
      <vt:lpstr>Picture left</vt:lpstr>
      <vt:lpstr>1_Cover slide</vt:lpstr>
      <vt:lpstr>2_Cover slide</vt:lpstr>
      <vt:lpstr>Teal Background</vt:lpstr>
      <vt:lpstr>left circle placeholder</vt:lpstr>
      <vt:lpstr>Right circle placeholder</vt:lpstr>
      <vt:lpstr>Divider slide 1</vt:lpstr>
      <vt:lpstr>Divider slide 2</vt:lpstr>
      <vt:lpstr>Divider slide 3</vt:lpstr>
      <vt:lpstr>Blank with gray waves</vt:lpstr>
      <vt:lpstr>True blank with mark and page number</vt:lpstr>
      <vt:lpstr>Right side circle photo</vt:lpstr>
      <vt:lpstr>Cover slide</vt:lpstr>
      <vt:lpstr>Cover option 1</vt:lpstr>
      <vt:lpstr>Cover option 2</vt:lpstr>
      <vt:lpstr>Circles background</vt:lpstr>
      <vt:lpstr>Circle placeholders</vt:lpstr>
      <vt:lpstr>Left image stack</vt:lpstr>
      <vt:lpstr>Image stacks placeholder</vt:lpstr>
      <vt:lpstr>Right image stack</vt:lpstr>
      <vt:lpstr>Right image stack with photos</vt:lpstr>
      <vt:lpstr>1_Blank with gray waves</vt:lpstr>
      <vt:lpstr>1_Teal Background</vt:lpstr>
      <vt:lpstr>Custom Design</vt:lpstr>
      <vt:lpstr>PowerPoint Presentation</vt:lpstr>
      <vt:lpstr>Back-End Lesson 3 Plan  Code Demo  Questions  For Further Reading  Next Session  </vt:lpstr>
      <vt:lpstr>     Data Access Layer   H2 database    Exception Handling  Mocking in Unit Tests  </vt:lpstr>
      <vt:lpstr>PowerPoint Presentation</vt:lpstr>
      <vt:lpstr>     Questions?</vt:lpstr>
      <vt:lpstr>Links to articles here   </vt:lpstr>
      <vt:lpstr> Front-End Lesson 3:      Back-End Lesson 4:      </vt:lpstr>
      <vt:lpstr>How Do I get started with Spring Boot?</vt:lpstr>
      <vt:lpstr>Creating an empty REST controller project</vt:lpstr>
      <vt:lpstr>Generating an empty REST controller project</vt:lpstr>
      <vt:lpstr>What does the newly downloaded zip file include?</vt:lpstr>
      <vt:lpstr>Since we’re using Maven we’ll run the app through the the maven wrapper:</vt:lpstr>
      <vt:lpstr>Create a basic Controller class:</vt:lpstr>
      <vt:lpstr>Since we’re using Maven we add the two libraries to our pom.xml</vt:lpstr>
      <vt:lpstr>Navigate to: http://localhost:8080/swagger-ui/index.html </vt:lpstr>
      <vt:lpstr>Automatic getter and setter creation: </vt:lpstr>
      <vt:lpstr>Add the Junit Dependency : </vt:lpstr>
      <vt:lpstr>Add testing code: </vt:lpstr>
      <vt:lpstr>CI/CD for Java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Fran Kelly</dc:creator>
  <cp:keywords/>
  <dc:description/>
  <cp:lastModifiedBy>Sam Garcia</cp:lastModifiedBy>
  <cp:revision>34</cp:revision>
  <dcterms:created xsi:type="dcterms:W3CDTF">2022-08-11T13:31:15Z</dcterms:created>
  <dcterms:modified xsi:type="dcterms:W3CDTF">2023-05-03T02:13:01Z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0x0101003EE68C3719630E499B032E75F399371E</vt:lpwstr>
  </property>
  <property fmtid="{D5CDD505-2E9C-101B-9397-08002B2CF9AE}" pid="3" name="MediaServiceImageTags">
    <vt:lpwstr/>
  </property>
  <property fmtid="{D5CDD505-2E9C-101B-9397-08002B2CF9AE}" pid="4" name="Order">
    <vt:lpwstr>9042100.00000000</vt:lpwstr>
  </property>
  <property fmtid="{D5CDD505-2E9C-101B-9397-08002B2CF9AE}" pid="5" name="xd_Signature">
    <vt:lpwstr/>
  </property>
  <property fmtid="{D5CDD505-2E9C-101B-9397-08002B2CF9AE}" pid="6" name="SharedWithUsers">
    <vt:lpwstr>2036;#Ashley Jones</vt:lpwstr>
  </property>
  <property fmtid="{D5CDD505-2E9C-101B-9397-08002B2CF9AE}" pid="7" name="xd_ProgID">
    <vt:lpwstr/>
  </property>
  <property fmtid="{D5CDD505-2E9C-101B-9397-08002B2CF9AE}" pid="8" name="_SourceUrl">
    <vt:lpwstr/>
  </property>
  <property fmtid="{D5CDD505-2E9C-101B-9397-08002B2CF9AE}" pid="9" name="_SharedFileIndex">
    <vt:lpwstr/>
  </property>
  <property fmtid="{D5CDD505-2E9C-101B-9397-08002B2CF9AE}" pid="10" name="ComplianceAssetId">
    <vt:lpwstr/>
  </property>
  <property fmtid="{D5CDD505-2E9C-101B-9397-08002B2CF9AE}" pid="11" name="TemplateUrl">
    <vt:lpwstr/>
  </property>
  <property fmtid="{D5CDD505-2E9C-101B-9397-08002B2CF9AE}" pid="12" name="_ExtendedDescription">
    <vt:lpwstr/>
  </property>
  <property fmtid="{D5CDD505-2E9C-101B-9397-08002B2CF9AE}" pid="13" name="TriggerFlowInfo">
    <vt:lpwstr/>
  </property>
</Properties>
</file>

<file path=docProps/thumbnail.jpeg>
</file>